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1"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Case to resolution end-to-end graphics" id="{5D9BAE09-2AD9-47BB-97F3-15C4BA39D503}">
          <p14:sldIdLst>
            <p14:sldId id="2076138244"/>
            <p14:sldId id="2076138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5341EF-D28D-4A61-8627-72C7718E20BC}" v="4" dt="2023-04-21T16:17:51.4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1" d="100"/>
          <a:sy n="31" d="100"/>
        </p:scale>
        <p:origin x="2386" y="5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345341EF-D28D-4A61-8627-72C7718E20BC}"/>
    <pc:docChg chg="undo custSel delSld modSld delSection modSection">
      <pc:chgData name="Rachel Profitt" userId="33e63d03-b0ce-4cee-8a7f-3417702ed3c2" providerId="ADAL" clId="{345341EF-D28D-4A61-8627-72C7718E20BC}" dt="2023-04-21T16:18:23.793" v="1275" actId="18676"/>
      <pc:docMkLst>
        <pc:docMk/>
      </pc:docMkLst>
      <pc:sldChg chg="del">
        <pc:chgData name="Rachel Profitt" userId="33e63d03-b0ce-4cee-8a7f-3417702ed3c2" providerId="ADAL" clId="{345341EF-D28D-4A61-8627-72C7718E20BC}" dt="2023-04-21T16:18:23.793" v="1275" actId="18676"/>
        <pc:sldMkLst>
          <pc:docMk/>
          <pc:sldMk cId="3957722359" sldId="1660"/>
        </pc:sldMkLst>
      </pc:sldChg>
      <pc:sldChg chg="del">
        <pc:chgData name="Rachel Profitt" userId="33e63d03-b0ce-4cee-8a7f-3417702ed3c2" providerId="ADAL" clId="{345341EF-D28D-4A61-8627-72C7718E20BC}" dt="2023-04-21T16:18:23.793" v="1275" actId="18676"/>
        <pc:sldMkLst>
          <pc:docMk/>
          <pc:sldMk cId="737538867" sldId="1804"/>
        </pc:sldMkLst>
      </pc:sldChg>
      <pc:sldChg chg="del">
        <pc:chgData name="Rachel Profitt" userId="33e63d03-b0ce-4cee-8a7f-3417702ed3c2" providerId="ADAL" clId="{345341EF-D28D-4A61-8627-72C7718E20BC}" dt="2023-04-21T16:18:23.793" v="1275" actId="18676"/>
        <pc:sldMkLst>
          <pc:docMk/>
          <pc:sldMk cId="673758937" sldId="1994"/>
        </pc:sldMkLst>
      </pc:sldChg>
      <pc:sldChg chg="del">
        <pc:chgData name="Rachel Profitt" userId="33e63d03-b0ce-4cee-8a7f-3417702ed3c2" providerId="ADAL" clId="{345341EF-D28D-4A61-8627-72C7718E20BC}" dt="2023-04-21T16:18:23.793" v="1275" actId="18676"/>
        <pc:sldMkLst>
          <pc:docMk/>
          <pc:sldMk cId="458529531" sldId="1995"/>
        </pc:sldMkLst>
      </pc:sldChg>
      <pc:sldChg chg="del">
        <pc:chgData name="Rachel Profitt" userId="33e63d03-b0ce-4cee-8a7f-3417702ed3c2" providerId="ADAL" clId="{345341EF-D28D-4A61-8627-72C7718E20BC}" dt="2023-04-21T16:18:23.793" v="1275" actId="18676"/>
        <pc:sldMkLst>
          <pc:docMk/>
          <pc:sldMk cId="1291011522" sldId="2042"/>
        </pc:sldMkLst>
      </pc:sldChg>
      <pc:sldChg chg="del">
        <pc:chgData name="Rachel Profitt" userId="33e63d03-b0ce-4cee-8a7f-3417702ed3c2" providerId="ADAL" clId="{345341EF-D28D-4A61-8627-72C7718E20BC}" dt="2023-04-21T16:18:23.793" v="1275" actId="18676"/>
        <pc:sldMkLst>
          <pc:docMk/>
          <pc:sldMk cId="2669305560" sldId="2076138207"/>
        </pc:sldMkLst>
      </pc:sldChg>
      <pc:sldChg chg="del">
        <pc:chgData name="Rachel Profitt" userId="33e63d03-b0ce-4cee-8a7f-3417702ed3c2" providerId="ADAL" clId="{345341EF-D28D-4A61-8627-72C7718E20BC}" dt="2023-04-21T16:18:23.793" v="1275" actId="18676"/>
        <pc:sldMkLst>
          <pc:docMk/>
          <pc:sldMk cId="2365472309" sldId="2076138238"/>
        </pc:sldMkLst>
      </pc:sldChg>
      <pc:sldChg chg="del">
        <pc:chgData name="Rachel Profitt" userId="33e63d03-b0ce-4cee-8a7f-3417702ed3c2" providerId="ADAL" clId="{345341EF-D28D-4A61-8627-72C7718E20BC}" dt="2023-04-21T16:18:14.042" v="1273" actId="18676"/>
        <pc:sldMkLst>
          <pc:docMk/>
          <pc:sldMk cId="187231817" sldId="2076138239"/>
        </pc:sldMkLst>
      </pc:sldChg>
      <pc:sldChg chg="del">
        <pc:chgData name="Rachel Profitt" userId="33e63d03-b0ce-4cee-8a7f-3417702ed3c2" providerId="ADAL" clId="{345341EF-D28D-4A61-8627-72C7718E20BC}" dt="2023-04-21T16:18:14.042" v="1273" actId="18676"/>
        <pc:sldMkLst>
          <pc:docMk/>
          <pc:sldMk cId="1652376440" sldId="2076138240"/>
        </pc:sldMkLst>
      </pc:sldChg>
      <pc:sldChg chg="addSp delSp modSp mod">
        <pc:chgData name="Rachel Profitt" userId="33e63d03-b0ce-4cee-8a7f-3417702ed3c2" providerId="ADAL" clId="{345341EF-D28D-4A61-8627-72C7718E20BC}" dt="2023-03-13T23:01:04.860" v="1266" actId="13822"/>
        <pc:sldMkLst>
          <pc:docMk/>
          <pc:sldMk cId="1461724430" sldId="2076138241"/>
        </pc:sldMkLst>
        <pc:spChg chg="mod">
          <ac:chgData name="Rachel Profitt" userId="33e63d03-b0ce-4cee-8a7f-3417702ed3c2" providerId="ADAL" clId="{345341EF-D28D-4A61-8627-72C7718E20BC}" dt="2023-03-13T22:28:08.336" v="1056" actId="465"/>
          <ac:spMkLst>
            <pc:docMk/>
            <pc:sldMk cId="1461724430" sldId="2076138241"/>
            <ac:spMk id="2" creationId="{77611BAB-AAFD-6C56-F99A-54C577DB5C04}"/>
          </ac:spMkLst>
        </pc:spChg>
        <pc:spChg chg="mod">
          <ac:chgData name="Rachel Profitt" userId="33e63d03-b0ce-4cee-8a7f-3417702ed3c2" providerId="ADAL" clId="{345341EF-D28D-4A61-8627-72C7718E20BC}" dt="2023-03-13T22:28:08.336" v="1056" actId="465"/>
          <ac:spMkLst>
            <pc:docMk/>
            <pc:sldMk cId="1461724430" sldId="2076138241"/>
            <ac:spMk id="3" creationId="{CCBB280E-03B1-CA3F-BD62-47B36665F73E}"/>
          </ac:spMkLst>
        </pc:spChg>
        <pc:spChg chg="add mod">
          <ac:chgData name="Rachel Profitt" userId="33e63d03-b0ce-4cee-8a7f-3417702ed3c2" providerId="ADAL" clId="{345341EF-D28D-4A61-8627-72C7718E20BC}" dt="2023-03-13T21:40:35.325" v="616" actId="571"/>
          <ac:spMkLst>
            <pc:docMk/>
            <pc:sldMk cId="1461724430" sldId="2076138241"/>
            <ac:spMk id="4" creationId="{4F972FD1-8469-F6A5-DDE1-BD40FA10BB63}"/>
          </ac:spMkLst>
        </pc:spChg>
        <pc:spChg chg="add mod">
          <ac:chgData name="Rachel Profitt" userId="33e63d03-b0ce-4cee-8a7f-3417702ed3c2" providerId="ADAL" clId="{345341EF-D28D-4A61-8627-72C7718E20BC}" dt="2023-03-13T22:28:02.556" v="1055" actId="552"/>
          <ac:spMkLst>
            <pc:docMk/>
            <pc:sldMk cId="1461724430" sldId="2076138241"/>
            <ac:spMk id="5" creationId="{565C37F7-307B-F1DB-07C4-66E0207F4A4F}"/>
          </ac:spMkLst>
        </pc:spChg>
        <pc:spChg chg="add mod">
          <ac:chgData name="Rachel Profitt" userId="33e63d03-b0ce-4cee-8a7f-3417702ed3c2" providerId="ADAL" clId="{345341EF-D28D-4A61-8627-72C7718E20BC}" dt="2023-03-13T22:28:08.336" v="1056" actId="465"/>
          <ac:spMkLst>
            <pc:docMk/>
            <pc:sldMk cId="1461724430" sldId="2076138241"/>
            <ac:spMk id="6" creationId="{F6B1EC08-E682-021F-E5DE-0EA1B2BE19A2}"/>
          </ac:spMkLst>
        </pc:spChg>
        <pc:spChg chg="add mod">
          <ac:chgData name="Rachel Profitt" userId="33e63d03-b0ce-4cee-8a7f-3417702ed3c2" providerId="ADAL" clId="{345341EF-D28D-4A61-8627-72C7718E20BC}" dt="2023-03-13T22:28:02.556" v="1055" actId="552"/>
          <ac:spMkLst>
            <pc:docMk/>
            <pc:sldMk cId="1461724430" sldId="2076138241"/>
            <ac:spMk id="7" creationId="{D1814338-6317-E462-95C8-891FC5F67F84}"/>
          </ac:spMkLst>
        </pc:spChg>
        <pc:spChg chg="mod">
          <ac:chgData name="Rachel Profitt" userId="33e63d03-b0ce-4cee-8a7f-3417702ed3c2" providerId="ADAL" clId="{345341EF-D28D-4A61-8627-72C7718E20BC}" dt="2023-03-13T21:54:48.748" v="984" actId="1076"/>
          <ac:spMkLst>
            <pc:docMk/>
            <pc:sldMk cId="1461724430" sldId="2076138241"/>
            <ac:spMk id="14" creationId="{CD01E738-6656-CA86-5D6A-21E6FE2532F4}"/>
          </ac:spMkLst>
        </pc:spChg>
        <pc:spChg chg="mod">
          <ac:chgData name="Rachel Profitt" userId="33e63d03-b0ce-4cee-8a7f-3417702ed3c2" providerId="ADAL" clId="{345341EF-D28D-4A61-8627-72C7718E20BC}" dt="2023-03-13T22:28:08.336" v="1056" actId="465"/>
          <ac:spMkLst>
            <pc:docMk/>
            <pc:sldMk cId="1461724430" sldId="2076138241"/>
            <ac:spMk id="15" creationId="{F88188FD-4D35-24FD-EDC0-FA36FF53DDF7}"/>
          </ac:spMkLst>
        </pc:spChg>
        <pc:spChg chg="mod">
          <ac:chgData name="Rachel Profitt" userId="33e63d03-b0ce-4cee-8a7f-3417702ed3c2" providerId="ADAL" clId="{345341EF-D28D-4A61-8627-72C7718E20BC}" dt="2023-03-13T22:48:48.048" v="1165" actId="1035"/>
          <ac:spMkLst>
            <pc:docMk/>
            <pc:sldMk cId="1461724430" sldId="2076138241"/>
            <ac:spMk id="20" creationId="{F3AF1995-D171-16E3-A11F-351815AE0980}"/>
          </ac:spMkLst>
        </pc:spChg>
        <pc:spChg chg="mod">
          <ac:chgData name="Rachel Profitt" userId="33e63d03-b0ce-4cee-8a7f-3417702ed3c2" providerId="ADAL" clId="{345341EF-D28D-4A61-8627-72C7718E20BC}" dt="2023-03-13T22:48:48.048" v="1165" actId="1035"/>
          <ac:spMkLst>
            <pc:docMk/>
            <pc:sldMk cId="1461724430" sldId="2076138241"/>
            <ac:spMk id="21" creationId="{7B5D59B8-4CB4-6B31-D7C2-B727C438933F}"/>
          </ac:spMkLst>
        </pc:spChg>
        <pc:spChg chg="mod">
          <ac:chgData name="Rachel Profitt" userId="33e63d03-b0ce-4cee-8a7f-3417702ed3c2" providerId="ADAL" clId="{345341EF-D28D-4A61-8627-72C7718E20BC}" dt="2023-03-13T22:48:48.048" v="1165" actId="1035"/>
          <ac:spMkLst>
            <pc:docMk/>
            <pc:sldMk cId="1461724430" sldId="2076138241"/>
            <ac:spMk id="22" creationId="{E6D8F978-793E-68EF-6AE7-E34DC9737D90}"/>
          </ac:spMkLst>
        </pc:spChg>
        <pc:spChg chg="add del mod">
          <ac:chgData name="Rachel Profitt" userId="33e63d03-b0ce-4cee-8a7f-3417702ed3c2" providerId="ADAL" clId="{345341EF-D28D-4A61-8627-72C7718E20BC}" dt="2023-03-13T22:32:47.481" v="1081" actId="478"/>
          <ac:spMkLst>
            <pc:docMk/>
            <pc:sldMk cId="1461724430" sldId="2076138241"/>
            <ac:spMk id="56" creationId="{48373D2A-78A2-1904-34DB-7CD46032FB4B}"/>
          </ac:spMkLst>
        </pc:spChg>
        <pc:spChg chg="add del mod">
          <ac:chgData name="Rachel Profitt" userId="33e63d03-b0ce-4cee-8a7f-3417702ed3c2" providerId="ADAL" clId="{345341EF-D28D-4A61-8627-72C7718E20BC}" dt="2023-03-13T22:32:47.481" v="1081" actId="478"/>
          <ac:spMkLst>
            <pc:docMk/>
            <pc:sldMk cId="1461724430" sldId="2076138241"/>
            <ac:spMk id="57" creationId="{5C962CEF-0F08-CB70-8441-FB6DB76F2337}"/>
          </ac:spMkLst>
        </pc:spChg>
        <pc:spChg chg="add del mod">
          <ac:chgData name="Rachel Profitt" userId="33e63d03-b0ce-4cee-8a7f-3417702ed3c2" providerId="ADAL" clId="{345341EF-D28D-4A61-8627-72C7718E20BC}" dt="2023-03-13T22:32:47.481" v="1081" actId="478"/>
          <ac:spMkLst>
            <pc:docMk/>
            <pc:sldMk cId="1461724430" sldId="2076138241"/>
            <ac:spMk id="58" creationId="{0405D572-A90B-8636-7A79-54C6D70287EE}"/>
          </ac:spMkLst>
        </pc:spChg>
        <pc:spChg chg="add del mod">
          <ac:chgData name="Rachel Profitt" userId="33e63d03-b0ce-4cee-8a7f-3417702ed3c2" providerId="ADAL" clId="{345341EF-D28D-4A61-8627-72C7718E20BC}" dt="2023-03-13T22:32:47.481" v="1081" actId="478"/>
          <ac:spMkLst>
            <pc:docMk/>
            <pc:sldMk cId="1461724430" sldId="2076138241"/>
            <ac:spMk id="59" creationId="{2B2BDBD6-2C47-4AF6-1EEF-F29E94D88690}"/>
          </ac:spMkLst>
        </pc:spChg>
        <pc:spChg chg="add del mod">
          <ac:chgData name="Rachel Profitt" userId="33e63d03-b0ce-4cee-8a7f-3417702ed3c2" providerId="ADAL" clId="{345341EF-D28D-4A61-8627-72C7718E20BC}" dt="2023-03-13T22:32:47.481" v="1081" actId="478"/>
          <ac:spMkLst>
            <pc:docMk/>
            <pc:sldMk cId="1461724430" sldId="2076138241"/>
            <ac:spMk id="60" creationId="{DECF2E68-6048-AE0C-90B1-870943591629}"/>
          </ac:spMkLst>
        </pc:spChg>
        <pc:spChg chg="add del mod">
          <ac:chgData name="Rachel Profitt" userId="33e63d03-b0ce-4cee-8a7f-3417702ed3c2" providerId="ADAL" clId="{345341EF-D28D-4A61-8627-72C7718E20BC}" dt="2023-03-13T22:32:47.481" v="1081" actId="478"/>
          <ac:spMkLst>
            <pc:docMk/>
            <pc:sldMk cId="1461724430" sldId="2076138241"/>
            <ac:spMk id="61" creationId="{40E19723-17A7-4BA5-7BB7-FE6057CABB5C}"/>
          </ac:spMkLst>
        </pc:spChg>
        <pc:spChg chg="add del mod">
          <ac:chgData name="Rachel Profitt" userId="33e63d03-b0ce-4cee-8a7f-3417702ed3c2" providerId="ADAL" clId="{345341EF-D28D-4A61-8627-72C7718E20BC}" dt="2023-03-13T22:32:47.481" v="1081" actId="478"/>
          <ac:spMkLst>
            <pc:docMk/>
            <pc:sldMk cId="1461724430" sldId="2076138241"/>
            <ac:spMk id="62" creationId="{C2C5F037-4314-544D-CD61-5D0F4DEF47CC}"/>
          </ac:spMkLst>
        </pc:spChg>
        <pc:spChg chg="add del mod">
          <ac:chgData name="Rachel Profitt" userId="33e63d03-b0ce-4cee-8a7f-3417702ed3c2" providerId="ADAL" clId="{345341EF-D28D-4A61-8627-72C7718E20BC}" dt="2023-03-13T22:32:47.481" v="1081" actId="478"/>
          <ac:spMkLst>
            <pc:docMk/>
            <pc:sldMk cId="1461724430" sldId="2076138241"/>
            <ac:spMk id="63" creationId="{5644FC17-624A-ED59-D93B-A67DBB011A56}"/>
          </ac:spMkLst>
        </pc:spChg>
        <pc:spChg chg="add del mod">
          <ac:chgData name="Rachel Profitt" userId="33e63d03-b0ce-4cee-8a7f-3417702ed3c2" providerId="ADAL" clId="{345341EF-D28D-4A61-8627-72C7718E20BC}" dt="2023-03-13T22:32:47.481" v="1081" actId="478"/>
          <ac:spMkLst>
            <pc:docMk/>
            <pc:sldMk cId="1461724430" sldId="2076138241"/>
            <ac:spMk id="64" creationId="{868EC498-61CA-BD1B-E1FB-6CEEF2C0EE29}"/>
          </ac:spMkLst>
        </pc:spChg>
        <pc:spChg chg="add del mod">
          <ac:chgData name="Rachel Profitt" userId="33e63d03-b0ce-4cee-8a7f-3417702ed3c2" providerId="ADAL" clId="{345341EF-D28D-4A61-8627-72C7718E20BC}" dt="2023-03-13T22:32:47.481" v="1081" actId="478"/>
          <ac:spMkLst>
            <pc:docMk/>
            <pc:sldMk cId="1461724430" sldId="2076138241"/>
            <ac:spMk id="65" creationId="{0A832EE6-5315-329D-F090-D2C9A00ED72A}"/>
          </ac:spMkLst>
        </pc:spChg>
        <pc:spChg chg="add del mod">
          <ac:chgData name="Rachel Profitt" userId="33e63d03-b0ce-4cee-8a7f-3417702ed3c2" providerId="ADAL" clId="{345341EF-D28D-4A61-8627-72C7718E20BC}" dt="2023-03-13T22:32:47.481" v="1081" actId="478"/>
          <ac:spMkLst>
            <pc:docMk/>
            <pc:sldMk cId="1461724430" sldId="2076138241"/>
            <ac:spMk id="66" creationId="{0AC7657A-181C-2ADB-E6DA-432536231C54}"/>
          </ac:spMkLst>
        </pc:spChg>
        <pc:spChg chg="mod">
          <ac:chgData name="Rachel Profitt" userId="33e63d03-b0ce-4cee-8a7f-3417702ed3c2" providerId="ADAL" clId="{345341EF-D28D-4A61-8627-72C7718E20BC}" dt="2023-03-13T22:48:48.048" v="1165" actId="1035"/>
          <ac:spMkLst>
            <pc:docMk/>
            <pc:sldMk cId="1461724430" sldId="2076138241"/>
            <ac:spMk id="83" creationId="{BFA099C3-1139-7E7E-AB86-A827F66EB71A}"/>
          </ac:spMkLst>
        </pc:spChg>
        <pc:spChg chg="mod">
          <ac:chgData name="Rachel Profitt" userId="33e63d03-b0ce-4cee-8a7f-3417702ed3c2" providerId="ADAL" clId="{345341EF-D28D-4A61-8627-72C7718E20BC}" dt="2023-03-13T22:48:48.048" v="1165" actId="1035"/>
          <ac:spMkLst>
            <pc:docMk/>
            <pc:sldMk cId="1461724430" sldId="2076138241"/>
            <ac:spMk id="85" creationId="{B9A7A77A-71A4-BC2C-6729-7FCF10FA22F1}"/>
          </ac:spMkLst>
        </pc:spChg>
        <pc:spChg chg="mod">
          <ac:chgData name="Rachel Profitt" userId="33e63d03-b0ce-4cee-8a7f-3417702ed3c2" providerId="ADAL" clId="{345341EF-D28D-4A61-8627-72C7718E20BC}" dt="2023-03-13T22:49:45.179" v="1179" actId="1035"/>
          <ac:spMkLst>
            <pc:docMk/>
            <pc:sldMk cId="1461724430" sldId="2076138241"/>
            <ac:spMk id="86" creationId="{FB284989-0736-2F28-6CEE-3E1117B403FF}"/>
          </ac:spMkLst>
        </pc:spChg>
        <pc:spChg chg="mod">
          <ac:chgData name="Rachel Profitt" userId="33e63d03-b0ce-4cee-8a7f-3417702ed3c2" providerId="ADAL" clId="{345341EF-D28D-4A61-8627-72C7718E20BC}" dt="2023-03-13T22:49:45.179" v="1179" actId="1035"/>
          <ac:spMkLst>
            <pc:docMk/>
            <pc:sldMk cId="1461724430" sldId="2076138241"/>
            <ac:spMk id="87" creationId="{F9B52265-3956-181B-0916-77CD7A47489B}"/>
          </ac:spMkLst>
        </pc:spChg>
        <pc:spChg chg="mod">
          <ac:chgData name="Rachel Profitt" userId="33e63d03-b0ce-4cee-8a7f-3417702ed3c2" providerId="ADAL" clId="{345341EF-D28D-4A61-8627-72C7718E20BC}" dt="2023-03-13T22:28:08.336" v="1056" actId="465"/>
          <ac:spMkLst>
            <pc:docMk/>
            <pc:sldMk cId="1461724430" sldId="2076138241"/>
            <ac:spMk id="96" creationId="{933830CD-C7EB-1769-C701-9E0568A12288}"/>
          </ac:spMkLst>
        </pc:spChg>
        <pc:spChg chg="mod">
          <ac:chgData name="Rachel Profitt" userId="33e63d03-b0ce-4cee-8a7f-3417702ed3c2" providerId="ADAL" clId="{345341EF-D28D-4A61-8627-72C7718E20BC}" dt="2023-03-13T22:48:48.048" v="1165" actId="1035"/>
          <ac:spMkLst>
            <pc:docMk/>
            <pc:sldMk cId="1461724430" sldId="2076138241"/>
            <ac:spMk id="98" creationId="{92803DB4-0AFA-48E9-DB3D-F1A7EBDCB888}"/>
          </ac:spMkLst>
        </pc:spChg>
        <pc:spChg chg="mod">
          <ac:chgData name="Rachel Profitt" userId="33e63d03-b0ce-4cee-8a7f-3417702ed3c2" providerId="ADAL" clId="{345341EF-D28D-4A61-8627-72C7718E20BC}" dt="2023-03-13T22:48:24.206" v="1153" actId="1076"/>
          <ac:spMkLst>
            <pc:docMk/>
            <pc:sldMk cId="1461724430" sldId="2076138241"/>
            <ac:spMk id="103" creationId="{F9C27996-6479-D252-639B-594F2BB9FF31}"/>
          </ac:spMkLst>
        </pc:spChg>
        <pc:spChg chg="mod">
          <ac:chgData name="Rachel Profitt" userId="33e63d03-b0ce-4cee-8a7f-3417702ed3c2" providerId="ADAL" clId="{345341EF-D28D-4A61-8627-72C7718E20BC}" dt="2023-03-13T22:48:48.048" v="1165" actId="1035"/>
          <ac:spMkLst>
            <pc:docMk/>
            <pc:sldMk cId="1461724430" sldId="2076138241"/>
            <ac:spMk id="158" creationId="{18E42D95-20EA-8A94-096E-421E3035CA8B}"/>
          </ac:spMkLst>
        </pc:spChg>
        <pc:spChg chg="add mod">
          <ac:chgData name="Rachel Profitt" userId="33e63d03-b0ce-4cee-8a7f-3417702ed3c2" providerId="ADAL" clId="{345341EF-D28D-4A61-8627-72C7718E20BC}" dt="2023-03-13T22:33:45.638" v="1084" actId="1076"/>
          <ac:spMkLst>
            <pc:docMk/>
            <pc:sldMk cId="1461724430" sldId="2076138241"/>
            <ac:spMk id="185" creationId="{92DC3B4B-48CD-0CEE-011E-5B996A6BC597}"/>
          </ac:spMkLst>
        </pc:spChg>
        <pc:spChg chg="add mod">
          <ac:chgData name="Rachel Profitt" userId="33e63d03-b0ce-4cee-8a7f-3417702ed3c2" providerId="ADAL" clId="{345341EF-D28D-4A61-8627-72C7718E20BC}" dt="2023-03-13T22:33:45.638" v="1084" actId="1076"/>
          <ac:spMkLst>
            <pc:docMk/>
            <pc:sldMk cId="1461724430" sldId="2076138241"/>
            <ac:spMk id="187" creationId="{FEF8269B-0159-887F-1DCA-5344834B94FC}"/>
          </ac:spMkLst>
        </pc:spChg>
        <pc:spChg chg="add mod">
          <ac:chgData name="Rachel Profitt" userId="33e63d03-b0ce-4cee-8a7f-3417702ed3c2" providerId="ADAL" clId="{345341EF-D28D-4A61-8627-72C7718E20BC}" dt="2023-03-13T22:33:45.638" v="1084" actId="1076"/>
          <ac:spMkLst>
            <pc:docMk/>
            <pc:sldMk cId="1461724430" sldId="2076138241"/>
            <ac:spMk id="188" creationId="{6ABF3FB4-E3BF-646D-82FA-A8D96E86BD10}"/>
          </ac:spMkLst>
        </pc:spChg>
        <pc:spChg chg="add mod">
          <ac:chgData name="Rachel Profitt" userId="33e63d03-b0ce-4cee-8a7f-3417702ed3c2" providerId="ADAL" clId="{345341EF-D28D-4A61-8627-72C7718E20BC}" dt="2023-03-13T22:33:45.638" v="1084" actId="1076"/>
          <ac:spMkLst>
            <pc:docMk/>
            <pc:sldMk cId="1461724430" sldId="2076138241"/>
            <ac:spMk id="190" creationId="{D53BBAB5-3D9D-BDCC-5F0F-8ACA9B5D7B23}"/>
          </ac:spMkLst>
        </pc:spChg>
        <pc:spChg chg="add mod">
          <ac:chgData name="Rachel Profitt" userId="33e63d03-b0ce-4cee-8a7f-3417702ed3c2" providerId="ADAL" clId="{345341EF-D28D-4A61-8627-72C7718E20BC}" dt="2023-03-13T22:33:45.638" v="1084" actId="1076"/>
          <ac:spMkLst>
            <pc:docMk/>
            <pc:sldMk cId="1461724430" sldId="2076138241"/>
            <ac:spMk id="191" creationId="{4958876F-9270-46C6-115A-3CBE9F18C8FB}"/>
          </ac:spMkLst>
        </pc:spChg>
        <pc:spChg chg="add mod">
          <ac:chgData name="Rachel Profitt" userId="33e63d03-b0ce-4cee-8a7f-3417702ed3c2" providerId="ADAL" clId="{345341EF-D28D-4A61-8627-72C7718E20BC}" dt="2023-03-13T22:33:45.638" v="1084" actId="1076"/>
          <ac:spMkLst>
            <pc:docMk/>
            <pc:sldMk cId="1461724430" sldId="2076138241"/>
            <ac:spMk id="192" creationId="{30E809F4-C5E6-B098-1911-6951069F93F4}"/>
          </ac:spMkLst>
        </pc:spChg>
        <pc:spChg chg="add mod">
          <ac:chgData name="Rachel Profitt" userId="33e63d03-b0ce-4cee-8a7f-3417702ed3c2" providerId="ADAL" clId="{345341EF-D28D-4A61-8627-72C7718E20BC}" dt="2023-03-13T22:33:45.638" v="1084" actId="1076"/>
          <ac:spMkLst>
            <pc:docMk/>
            <pc:sldMk cId="1461724430" sldId="2076138241"/>
            <ac:spMk id="193" creationId="{81BFA077-9414-B96A-9777-35919D0E5F0B}"/>
          </ac:spMkLst>
        </pc:spChg>
        <pc:spChg chg="add mod">
          <ac:chgData name="Rachel Profitt" userId="33e63d03-b0ce-4cee-8a7f-3417702ed3c2" providerId="ADAL" clId="{345341EF-D28D-4A61-8627-72C7718E20BC}" dt="2023-03-13T22:33:45.638" v="1084" actId="1076"/>
          <ac:spMkLst>
            <pc:docMk/>
            <pc:sldMk cId="1461724430" sldId="2076138241"/>
            <ac:spMk id="194" creationId="{4DB075E1-7869-2C3A-7793-DB13B5CEF3E7}"/>
          </ac:spMkLst>
        </pc:spChg>
        <pc:spChg chg="add mod">
          <ac:chgData name="Rachel Profitt" userId="33e63d03-b0ce-4cee-8a7f-3417702ed3c2" providerId="ADAL" clId="{345341EF-D28D-4A61-8627-72C7718E20BC}" dt="2023-03-13T22:33:45.638" v="1084" actId="1076"/>
          <ac:spMkLst>
            <pc:docMk/>
            <pc:sldMk cId="1461724430" sldId="2076138241"/>
            <ac:spMk id="195" creationId="{E9E262CA-DF86-D06F-66F8-74944B502E63}"/>
          </ac:spMkLst>
        </pc:spChg>
        <pc:spChg chg="add mod">
          <ac:chgData name="Rachel Profitt" userId="33e63d03-b0ce-4cee-8a7f-3417702ed3c2" providerId="ADAL" clId="{345341EF-D28D-4A61-8627-72C7718E20BC}" dt="2023-03-13T22:33:45.638" v="1084" actId="1076"/>
          <ac:spMkLst>
            <pc:docMk/>
            <pc:sldMk cId="1461724430" sldId="2076138241"/>
            <ac:spMk id="196" creationId="{00EB2E1E-77CB-2B0B-63E9-C561FC974F2D}"/>
          </ac:spMkLst>
        </pc:spChg>
        <pc:spChg chg="add mod">
          <ac:chgData name="Rachel Profitt" userId="33e63d03-b0ce-4cee-8a7f-3417702ed3c2" providerId="ADAL" clId="{345341EF-D28D-4A61-8627-72C7718E20BC}" dt="2023-03-13T22:50:08.599" v="1214" actId="1076"/>
          <ac:spMkLst>
            <pc:docMk/>
            <pc:sldMk cId="1461724430" sldId="2076138241"/>
            <ac:spMk id="197" creationId="{F11A21F8-FAB2-5046-ED1A-D1772868BC25}"/>
          </ac:spMkLst>
        </pc:spChg>
        <pc:spChg chg="mod">
          <ac:chgData name="Rachel Profitt" userId="33e63d03-b0ce-4cee-8a7f-3417702ed3c2" providerId="ADAL" clId="{345341EF-D28D-4A61-8627-72C7718E20BC}" dt="2023-03-13T22:48:48.048" v="1165" actId="1035"/>
          <ac:spMkLst>
            <pc:docMk/>
            <pc:sldMk cId="1461724430" sldId="2076138241"/>
            <ac:spMk id="199" creationId="{4990BBEE-9634-F6C8-A796-D9015078432A}"/>
          </ac:spMkLst>
        </pc:spChg>
        <pc:spChg chg="mod">
          <ac:chgData name="Rachel Profitt" userId="33e63d03-b0ce-4cee-8a7f-3417702ed3c2" providerId="ADAL" clId="{345341EF-D28D-4A61-8627-72C7718E20BC}" dt="2023-03-13T22:28:08.336" v="1056" actId="465"/>
          <ac:spMkLst>
            <pc:docMk/>
            <pc:sldMk cId="1461724430" sldId="2076138241"/>
            <ac:spMk id="200" creationId="{72721AD2-4C05-FF36-C32C-7257FAE5412C}"/>
          </ac:spMkLst>
        </pc:spChg>
        <pc:spChg chg="mod">
          <ac:chgData name="Rachel Profitt" userId="33e63d03-b0ce-4cee-8a7f-3417702ed3c2" providerId="ADAL" clId="{345341EF-D28D-4A61-8627-72C7718E20BC}" dt="2023-03-13T22:28:08.336" v="1056" actId="465"/>
          <ac:spMkLst>
            <pc:docMk/>
            <pc:sldMk cId="1461724430" sldId="2076138241"/>
            <ac:spMk id="201" creationId="{7CB1D86D-A284-8439-966F-B39CDBA78C52}"/>
          </ac:spMkLst>
        </pc:spChg>
        <pc:spChg chg="mod">
          <ac:chgData name="Rachel Profitt" userId="33e63d03-b0ce-4cee-8a7f-3417702ed3c2" providerId="ADAL" clId="{345341EF-D28D-4A61-8627-72C7718E20BC}" dt="2023-03-13T22:28:08.336" v="1056" actId="465"/>
          <ac:spMkLst>
            <pc:docMk/>
            <pc:sldMk cId="1461724430" sldId="2076138241"/>
            <ac:spMk id="252" creationId="{2C7190D4-8FD5-D68D-862F-549CB8A85D90}"/>
          </ac:spMkLst>
        </pc:spChg>
        <pc:spChg chg="mod">
          <ac:chgData name="Rachel Profitt" userId="33e63d03-b0ce-4cee-8a7f-3417702ed3c2" providerId="ADAL" clId="{345341EF-D28D-4A61-8627-72C7718E20BC}" dt="2023-03-13T22:54:47.526" v="1241" actId="1076"/>
          <ac:spMkLst>
            <pc:docMk/>
            <pc:sldMk cId="1461724430" sldId="2076138241"/>
            <ac:spMk id="258" creationId="{8CB1A48E-A718-B1C4-9930-16F400D10DC7}"/>
          </ac:spMkLst>
        </pc:spChg>
        <pc:cxnChg chg="add mod">
          <ac:chgData name="Rachel Profitt" userId="33e63d03-b0ce-4cee-8a7f-3417702ed3c2" providerId="ADAL" clId="{345341EF-D28D-4A61-8627-72C7718E20BC}" dt="2023-03-13T22:59:17.597" v="1260" actId="13822"/>
          <ac:cxnSpMkLst>
            <pc:docMk/>
            <pc:sldMk cId="1461724430" sldId="2076138241"/>
            <ac:cxnSpMk id="10" creationId="{46EB617B-9D87-E8F5-DB8C-E4C256490769}"/>
          </ac:cxnSpMkLst>
        </pc:cxnChg>
        <pc:cxnChg chg="add mod">
          <ac:chgData name="Rachel Profitt" userId="33e63d03-b0ce-4cee-8a7f-3417702ed3c2" providerId="ADAL" clId="{345341EF-D28D-4A61-8627-72C7718E20BC}" dt="2023-03-13T22:59:10.699" v="1259" actId="13822"/>
          <ac:cxnSpMkLst>
            <pc:docMk/>
            <pc:sldMk cId="1461724430" sldId="2076138241"/>
            <ac:cxnSpMk id="12" creationId="{DDAEF167-7164-8B84-C4D2-13BD13025A0A}"/>
          </ac:cxnSpMkLst>
        </pc:cxnChg>
        <pc:cxnChg chg="add mod">
          <ac:chgData name="Rachel Profitt" userId="33e63d03-b0ce-4cee-8a7f-3417702ed3c2" providerId="ADAL" clId="{345341EF-D28D-4A61-8627-72C7718E20BC}" dt="2023-03-13T22:59:10.699" v="1259" actId="13822"/>
          <ac:cxnSpMkLst>
            <pc:docMk/>
            <pc:sldMk cId="1461724430" sldId="2076138241"/>
            <ac:cxnSpMk id="16" creationId="{CCB65338-FDAF-119C-F8CA-EADBB0EFCD97}"/>
          </ac:cxnSpMkLst>
        </pc:cxnChg>
        <pc:cxnChg chg="add mod">
          <ac:chgData name="Rachel Profitt" userId="33e63d03-b0ce-4cee-8a7f-3417702ed3c2" providerId="ADAL" clId="{345341EF-D28D-4A61-8627-72C7718E20BC}" dt="2023-03-13T22:59:10.699" v="1259" actId="13822"/>
          <ac:cxnSpMkLst>
            <pc:docMk/>
            <pc:sldMk cId="1461724430" sldId="2076138241"/>
            <ac:cxnSpMk id="18" creationId="{6C4AEEF3-56C3-9C59-9C55-4FBDFFB70DFF}"/>
          </ac:cxnSpMkLst>
        </pc:cxnChg>
        <pc:cxnChg chg="add mod">
          <ac:chgData name="Rachel Profitt" userId="33e63d03-b0ce-4cee-8a7f-3417702ed3c2" providerId="ADAL" clId="{345341EF-D28D-4A61-8627-72C7718E20BC}" dt="2023-03-13T22:59:10.699" v="1259" actId="13822"/>
          <ac:cxnSpMkLst>
            <pc:docMk/>
            <pc:sldMk cId="1461724430" sldId="2076138241"/>
            <ac:cxnSpMk id="24" creationId="{A595FA6C-B4B4-404D-A551-7DD83DF8F450}"/>
          </ac:cxnSpMkLst>
        </pc:cxnChg>
        <pc:cxnChg chg="add mod">
          <ac:chgData name="Rachel Profitt" userId="33e63d03-b0ce-4cee-8a7f-3417702ed3c2" providerId="ADAL" clId="{345341EF-D28D-4A61-8627-72C7718E20BC}" dt="2023-03-13T22:59:10.699" v="1259" actId="13822"/>
          <ac:cxnSpMkLst>
            <pc:docMk/>
            <pc:sldMk cId="1461724430" sldId="2076138241"/>
            <ac:cxnSpMk id="26" creationId="{E234CCD4-3B08-E341-B503-6B5DFEA00305}"/>
          </ac:cxnSpMkLst>
        </pc:cxnChg>
        <pc:cxnChg chg="add mod">
          <ac:chgData name="Rachel Profitt" userId="33e63d03-b0ce-4cee-8a7f-3417702ed3c2" providerId="ADAL" clId="{345341EF-D28D-4A61-8627-72C7718E20BC}" dt="2023-03-13T22:59:10.699" v="1259" actId="13822"/>
          <ac:cxnSpMkLst>
            <pc:docMk/>
            <pc:sldMk cId="1461724430" sldId="2076138241"/>
            <ac:cxnSpMk id="28" creationId="{896B5115-2F21-771D-EF6D-91B1C3935E0D}"/>
          </ac:cxnSpMkLst>
        </pc:cxnChg>
        <pc:cxnChg chg="add mod">
          <ac:chgData name="Rachel Profitt" userId="33e63d03-b0ce-4cee-8a7f-3417702ed3c2" providerId="ADAL" clId="{345341EF-D28D-4A61-8627-72C7718E20BC}" dt="2023-03-13T22:59:10.699" v="1259" actId="13822"/>
          <ac:cxnSpMkLst>
            <pc:docMk/>
            <pc:sldMk cId="1461724430" sldId="2076138241"/>
            <ac:cxnSpMk id="31" creationId="{193C3776-CFE9-1163-1317-5D5BFCAC96BE}"/>
          </ac:cxnSpMkLst>
        </pc:cxnChg>
        <pc:cxnChg chg="add mod">
          <ac:chgData name="Rachel Profitt" userId="33e63d03-b0ce-4cee-8a7f-3417702ed3c2" providerId="ADAL" clId="{345341EF-D28D-4A61-8627-72C7718E20BC}" dt="2023-03-13T22:59:41.229" v="1261" actId="13822"/>
          <ac:cxnSpMkLst>
            <pc:docMk/>
            <pc:sldMk cId="1461724430" sldId="2076138241"/>
            <ac:cxnSpMk id="39" creationId="{96B459C0-FCE9-3103-73B3-4E34F483D6AD}"/>
          </ac:cxnSpMkLst>
        </pc:cxnChg>
        <pc:cxnChg chg="add mod">
          <ac:chgData name="Rachel Profitt" userId="33e63d03-b0ce-4cee-8a7f-3417702ed3c2" providerId="ADAL" clId="{345341EF-D28D-4A61-8627-72C7718E20BC}" dt="2023-03-13T22:59:41.229" v="1261" actId="13822"/>
          <ac:cxnSpMkLst>
            <pc:docMk/>
            <pc:sldMk cId="1461724430" sldId="2076138241"/>
            <ac:cxnSpMk id="41" creationId="{259DD847-F876-53E1-A29A-399354DFBFEE}"/>
          </ac:cxnSpMkLst>
        </pc:cxnChg>
        <pc:cxnChg chg="add del mod">
          <ac:chgData name="Rachel Profitt" userId="33e63d03-b0ce-4cee-8a7f-3417702ed3c2" providerId="ADAL" clId="{345341EF-D28D-4A61-8627-72C7718E20BC}" dt="2023-03-13T22:30:19.424" v="1069" actId="478"/>
          <ac:cxnSpMkLst>
            <pc:docMk/>
            <pc:sldMk cId="1461724430" sldId="2076138241"/>
            <ac:cxnSpMk id="43" creationId="{8DB23643-56E0-0514-C14E-2C6DE62E777E}"/>
          </ac:cxnSpMkLst>
        </pc:cxnChg>
        <pc:cxnChg chg="add mod">
          <ac:chgData name="Rachel Profitt" userId="33e63d03-b0ce-4cee-8a7f-3417702ed3c2" providerId="ADAL" clId="{345341EF-D28D-4A61-8627-72C7718E20BC}" dt="2023-03-13T22:59:10.699" v="1259" actId="13822"/>
          <ac:cxnSpMkLst>
            <pc:docMk/>
            <pc:sldMk cId="1461724430" sldId="2076138241"/>
            <ac:cxnSpMk id="45" creationId="{FA1B97A2-BBD6-E176-FDE6-A74558B5A322}"/>
          </ac:cxnSpMkLst>
        </pc:cxnChg>
        <pc:cxnChg chg="add mod">
          <ac:chgData name="Rachel Profitt" userId="33e63d03-b0ce-4cee-8a7f-3417702ed3c2" providerId="ADAL" clId="{345341EF-D28D-4A61-8627-72C7718E20BC}" dt="2023-03-13T22:59:10.699" v="1259" actId="13822"/>
          <ac:cxnSpMkLst>
            <pc:docMk/>
            <pc:sldMk cId="1461724430" sldId="2076138241"/>
            <ac:cxnSpMk id="48" creationId="{68899FD1-2FFF-07E9-1FC2-98A49B3F6B69}"/>
          </ac:cxnSpMkLst>
        </pc:cxnChg>
        <pc:cxnChg chg="add mod">
          <ac:chgData name="Rachel Profitt" userId="33e63d03-b0ce-4cee-8a7f-3417702ed3c2" providerId="ADAL" clId="{345341EF-D28D-4A61-8627-72C7718E20BC}" dt="2023-03-13T22:59:10.699" v="1259" actId="13822"/>
          <ac:cxnSpMkLst>
            <pc:docMk/>
            <pc:sldMk cId="1461724430" sldId="2076138241"/>
            <ac:cxnSpMk id="50" creationId="{09D40876-0795-CE54-C0F8-3780514550AA}"/>
          </ac:cxnSpMkLst>
        </pc:cxnChg>
        <pc:cxnChg chg="add del mod">
          <ac:chgData name="Rachel Profitt" userId="33e63d03-b0ce-4cee-8a7f-3417702ed3c2" providerId="ADAL" clId="{345341EF-D28D-4A61-8627-72C7718E20BC}" dt="2023-03-13T22:32:47.481" v="1081" actId="478"/>
          <ac:cxnSpMkLst>
            <pc:docMk/>
            <pc:sldMk cId="1461724430" sldId="2076138241"/>
            <ac:cxnSpMk id="67" creationId="{DAAC8B1D-12AE-AD56-7181-C5204FE05F3C}"/>
          </ac:cxnSpMkLst>
        </pc:cxnChg>
        <pc:cxnChg chg="add del mod">
          <ac:chgData name="Rachel Profitt" userId="33e63d03-b0ce-4cee-8a7f-3417702ed3c2" providerId="ADAL" clId="{345341EF-D28D-4A61-8627-72C7718E20BC}" dt="2023-03-13T22:32:47.481" v="1081" actId="478"/>
          <ac:cxnSpMkLst>
            <pc:docMk/>
            <pc:sldMk cId="1461724430" sldId="2076138241"/>
            <ac:cxnSpMk id="68" creationId="{1E4184A4-B2ED-2D1C-79C8-EF53EB4EE6E2}"/>
          </ac:cxnSpMkLst>
        </pc:cxnChg>
        <pc:cxnChg chg="add del mod">
          <ac:chgData name="Rachel Profitt" userId="33e63d03-b0ce-4cee-8a7f-3417702ed3c2" providerId="ADAL" clId="{345341EF-D28D-4A61-8627-72C7718E20BC}" dt="2023-03-13T22:32:47.481" v="1081" actId="478"/>
          <ac:cxnSpMkLst>
            <pc:docMk/>
            <pc:sldMk cId="1461724430" sldId="2076138241"/>
            <ac:cxnSpMk id="69" creationId="{D9C65ED8-1F02-B8AF-913F-F5C18E941383}"/>
          </ac:cxnSpMkLst>
        </pc:cxnChg>
        <pc:cxnChg chg="add mod">
          <ac:chgData name="Rachel Profitt" userId="33e63d03-b0ce-4cee-8a7f-3417702ed3c2" providerId="ADAL" clId="{345341EF-D28D-4A61-8627-72C7718E20BC}" dt="2023-03-13T22:59:54.927" v="1262" actId="13822"/>
          <ac:cxnSpMkLst>
            <pc:docMk/>
            <pc:sldMk cId="1461724430" sldId="2076138241"/>
            <ac:cxnSpMk id="71" creationId="{EF67BF94-1AF4-EE03-123F-6B488C33E3EF}"/>
          </ac:cxnSpMkLst>
        </pc:cxnChg>
        <pc:cxnChg chg="add mod">
          <ac:chgData name="Rachel Profitt" userId="33e63d03-b0ce-4cee-8a7f-3417702ed3c2" providerId="ADAL" clId="{345341EF-D28D-4A61-8627-72C7718E20BC}" dt="2023-03-13T22:59:54.927" v="1262" actId="13822"/>
          <ac:cxnSpMkLst>
            <pc:docMk/>
            <pc:sldMk cId="1461724430" sldId="2076138241"/>
            <ac:cxnSpMk id="73" creationId="{83F2295E-A576-CC45-6413-A643971054E4}"/>
          </ac:cxnSpMkLst>
        </pc:cxnChg>
        <pc:cxnChg chg="add mod">
          <ac:chgData name="Rachel Profitt" userId="33e63d03-b0ce-4cee-8a7f-3417702ed3c2" providerId="ADAL" clId="{345341EF-D28D-4A61-8627-72C7718E20BC}" dt="2023-03-13T22:59:54.927" v="1262" actId="13822"/>
          <ac:cxnSpMkLst>
            <pc:docMk/>
            <pc:sldMk cId="1461724430" sldId="2076138241"/>
            <ac:cxnSpMk id="75" creationId="{874ED07A-905A-E106-C644-25C9823CFA5A}"/>
          </ac:cxnSpMkLst>
        </pc:cxnChg>
        <pc:cxnChg chg="add mod">
          <ac:chgData name="Rachel Profitt" userId="33e63d03-b0ce-4cee-8a7f-3417702ed3c2" providerId="ADAL" clId="{345341EF-D28D-4A61-8627-72C7718E20BC}" dt="2023-03-13T22:59:54.927" v="1262" actId="13822"/>
          <ac:cxnSpMkLst>
            <pc:docMk/>
            <pc:sldMk cId="1461724430" sldId="2076138241"/>
            <ac:cxnSpMk id="77" creationId="{A223F556-00B7-67D5-33CD-BCBFF0CD0B63}"/>
          </ac:cxnSpMkLst>
        </pc:cxnChg>
        <pc:cxnChg chg="add mod">
          <ac:chgData name="Rachel Profitt" userId="33e63d03-b0ce-4cee-8a7f-3417702ed3c2" providerId="ADAL" clId="{345341EF-D28D-4A61-8627-72C7718E20BC}" dt="2023-03-13T22:59:54.927" v="1262" actId="13822"/>
          <ac:cxnSpMkLst>
            <pc:docMk/>
            <pc:sldMk cId="1461724430" sldId="2076138241"/>
            <ac:cxnSpMk id="79" creationId="{A87CA0C0-5D70-715B-F980-089E558A95D0}"/>
          </ac:cxnSpMkLst>
        </pc:cxnChg>
        <pc:cxnChg chg="add mod">
          <ac:chgData name="Rachel Profitt" userId="33e63d03-b0ce-4cee-8a7f-3417702ed3c2" providerId="ADAL" clId="{345341EF-D28D-4A61-8627-72C7718E20BC}" dt="2023-03-13T22:59:54.927" v="1262" actId="13822"/>
          <ac:cxnSpMkLst>
            <pc:docMk/>
            <pc:sldMk cId="1461724430" sldId="2076138241"/>
            <ac:cxnSpMk id="81" creationId="{8ED8154D-E25F-7B70-BE21-92690741EC5E}"/>
          </ac:cxnSpMkLst>
        </pc:cxnChg>
        <pc:cxnChg chg="add del mod">
          <ac:chgData name="Rachel Profitt" userId="33e63d03-b0ce-4cee-8a7f-3417702ed3c2" providerId="ADAL" clId="{345341EF-D28D-4A61-8627-72C7718E20BC}" dt="2023-03-13T22:48:11.826" v="1152" actId="478"/>
          <ac:cxnSpMkLst>
            <pc:docMk/>
            <pc:sldMk cId="1461724430" sldId="2076138241"/>
            <ac:cxnSpMk id="84" creationId="{DD250B3F-9CCB-DCAE-3F64-F3841D6ACEDF}"/>
          </ac:cxnSpMkLst>
        </pc:cxnChg>
        <pc:cxnChg chg="add mod">
          <ac:chgData name="Rachel Profitt" userId="33e63d03-b0ce-4cee-8a7f-3417702ed3c2" providerId="ADAL" clId="{345341EF-D28D-4A61-8627-72C7718E20BC}" dt="2023-03-13T23:00:58.591" v="1265" actId="13822"/>
          <ac:cxnSpMkLst>
            <pc:docMk/>
            <pc:sldMk cId="1461724430" sldId="2076138241"/>
            <ac:cxnSpMk id="89" creationId="{17B46162-3661-8A10-A505-C57F7291720E}"/>
          </ac:cxnSpMkLst>
        </pc:cxnChg>
        <pc:cxnChg chg="add mod">
          <ac:chgData name="Rachel Profitt" userId="33e63d03-b0ce-4cee-8a7f-3417702ed3c2" providerId="ADAL" clId="{345341EF-D28D-4A61-8627-72C7718E20BC}" dt="2023-03-13T23:00:58.591" v="1265" actId="13822"/>
          <ac:cxnSpMkLst>
            <pc:docMk/>
            <pc:sldMk cId="1461724430" sldId="2076138241"/>
            <ac:cxnSpMk id="91" creationId="{73B8A0C0-9D2D-3831-4EF6-1958B12C6157}"/>
          </ac:cxnSpMkLst>
        </pc:cxnChg>
        <pc:cxnChg chg="add del mod">
          <ac:chgData name="Rachel Profitt" userId="33e63d03-b0ce-4cee-8a7f-3417702ed3c2" providerId="ADAL" clId="{345341EF-D28D-4A61-8627-72C7718E20BC}" dt="2023-03-13T22:43:03.700" v="1123" actId="478"/>
          <ac:cxnSpMkLst>
            <pc:docMk/>
            <pc:sldMk cId="1461724430" sldId="2076138241"/>
            <ac:cxnSpMk id="95" creationId="{0D03578F-1862-083D-7AD3-5FF1E8A37286}"/>
          </ac:cxnSpMkLst>
        </pc:cxnChg>
        <pc:cxnChg chg="add del mod">
          <ac:chgData name="Rachel Profitt" userId="33e63d03-b0ce-4cee-8a7f-3417702ed3c2" providerId="ADAL" clId="{345341EF-D28D-4A61-8627-72C7718E20BC}" dt="2023-03-13T22:43:05.663" v="1124" actId="478"/>
          <ac:cxnSpMkLst>
            <pc:docMk/>
            <pc:sldMk cId="1461724430" sldId="2076138241"/>
            <ac:cxnSpMk id="99" creationId="{BB33B7EC-FA7F-996F-92B9-4293CBA07180}"/>
          </ac:cxnSpMkLst>
        </pc:cxnChg>
        <pc:cxnChg chg="del mod">
          <ac:chgData name="Rachel Profitt" userId="33e63d03-b0ce-4cee-8a7f-3417702ed3c2" providerId="ADAL" clId="{345341EF-D28D-4A61-8627-72C7718E20BC}" dt="2023-03-13T21:39:51.403" v="614" actId="478"/>
          <ac:cxnSpMkLst>
            <pc:docMk/>
            <pc:sldMk cId="1461724430" sldId="2076138241"/>
            <ac:cxnSpMk id="124" creationId="{8FE2252E-4733-EC24-55DB-2659386178CA}"/>
          </ac:cxnSpMkLst>
        </pc:cxnChg>
        <pc:cxnChg chg="del mod">
          <ac:chgData name="Rachel Profitt" userId="33e63d03-b0ce-4cee-8a7f-3417702ed3c2" providerId="ADAL" clId="{345341EF-D28D-4A61-8627-72C7718E20BC}" dt="2023-03-13T21:39:51.403" v="614" actId="478"/>
          <ac:cxnSpMkLst>
            <pc:docMk/>
            <pc:sldMk cId="1461724430" sldId="2076138241"/>
            <ac:cxnSpMk id="128" creationId="{ADA3D9E3-3688-7D30-1815-25B394A0A447}"/>
          </ac:cxnSpMkLst>
        </pc:cxnChg>
        <pc:cxnChg chg="del mod">
          <ac:chgData name="Rachel Profitt" userId="33e63d03-b0ce-4cee-8a7f-3417702ed3c2" providerId="ADAL" clId="{345341EF-D28D-4A61-8627-72C7718E20BC}" dt="2023-03-13T21:41:06.615" v="686" actId="478"/>
          <ac:cxnSpMkLst>
            <pc:docMk/>
            <pc:sldMk cId="1461724430" sldId="2076138241"/>
            <ac:cxnSpMk id="133" creationId="{625D2051-0FCE-87E1-9DDE-EE407A793F9D}"/>
          </ac:cxnSpMkLst>
        </pc:cxnChg>
        <pc:cxnChg chg="del mod">
          <ac:chgData name="Rachel Profitt" userId="33e63d03-b0ce-4cee-8a7f-3417702ed3c2" providerId="ADAL" clId="{345341EF-D28D-4A61-8627-72C7718E20BC}" dt="2023-03-13T21:39:51.403" v="614" actId="478"/>
          <ac:cxnSpMkLst>
            <pc:docMk/>
            <pc:sldMk cId="1461724430" sldId="2076138241"/>
            <ac:cxnSpMk id="140" creationId="{9A6967C0-90E3-91B3-32D4-44BD843797C3}"/>
          </ac:cxnSpMkLst>
        </pc:cxnChg>
        <pc:cxnChg chg="add mod">
          <ac:chgData name="Rachel Profitt" userId="33e63d03-b0ce-4cee-8a7f-3417702ed3c2" providerId="ADAL" clId="{345341EF-D28D-4A61-8627-72C7718E20BC}" dt="2023-03-13T22:59:41.229" v="1261" actId="13822"/>
          <ac:cxnSpMkLst>
            <pc:docMk/>
            <pc:sldMk cId="1461724430" sldId="2076138241"/>
            <ac:cxnSpMk id="144" creationId="{9AD40DA6-13F8-AE0B-E020-BB1E83693BD2}"/>
          </ac:cxnSpMkLst>
        </pc:cxnChg>
        <pc:cxnChg chg="add mod">
          <ac:chgData name="Rachel Profitt" userId="33e63d03-b0ce-4cee-8a7f-3417702ed3c2" providerId="ADAL" clId="{345341EF-D28D-4A61-8627-72C7718E20BC}" dt="2023-03-13T22:59:41.229" v="1261" actId="13822"/>
          <ac:cxnSpMkLst>
            <pc:docMk/>
            <pc:sldMk cId="1461724430" sldId="2076138241"/>
            <ac:cxnSpMk id="147" creationId="{8C0FD113-285B-0264-4404-2A18DD934E7D}"/>
          </ac:cxnSpMkLst>
        </pc:cxnChg>
        <pc:cxnChg chg="add mod">
          <ac:chgData name="Rachel Profitt" userId="33e63d03-b0ce-4cee-8a7f-3417702ed3c2" providerId="ADAL" clId="{345341EF-D28D-4A61-8627-72C7718E20BC}" dt="2023-03-13T22:59:41.229" v="1261" actId="13822"/>
          <ac:cxnSpMkLst>
            <pc:docMk/>
            <pc:sldMk cId="1461724430" sldId="2076138241"/>
            <ac:cxnSpMk id="150" creationId="{DC9731AF-0E7F-153C-DEC9-40ADA92146D1}"/>
          </ac:cxnSpMkLst>
        </pc:cxnChg>
        <pc:cxnChg chg="del mod">
          <ac:chgData name="Rachel Profitt" userId="33e63d03-b0ce-4cee-8a7f-3417702ed3c2" providerId="ADAL" clId="{345341EF-D28D-4A61-8627-72C7718E20BC}" dt="2023-03-13T21:41:13.002" v="689" actId="478"/>
          <ac:cxnSpMkLst>
            <pc:docMk/>
            <pc:sldMk cId="1461724430" sldId="2076138241"/>
            <ac:cxnSpMk id="151" creationId="{7E865768-589D-B772-46E3-CB6903F304C4}"/>
          </ac:cxnSpMkLst>
        </pc:cxnChg>
        <pc:cxnChg chg="add mod">
          <ac:chgData name="Rachel Profitt" userId="33e63d03-b0ce-4cee-8a7f-3417702ed3c2" providerId="ADAL" clId="{345341EF-D28D-4A61-8627-72C7718E20BC}" dt="2023-03-13T22:59:41.229" v="1261" actId="13822"/>
          <ac:cxnSpMkLst>
            <pc:docMk/>
            <pc:sldMk cId="1461724430" sldId="2076138241"/>
            <ac:cxnSpMk id="154" creationId="{64E62F06-E85E-7445-49A5-BC7DF37DB24D}"/>
          </ac:cxnSpMkLst>
        </pc:cxnChg>
        <pc:cxnChg chg="add mod">
          <ac:chgData name="Rachel Profitt" userId="33e63d03-b0ce-4cee-8a7f-3417702ed3c2" providerId="ADAL" clId="{345341EF-D28D-4A61-8627-72C7718E20BC}" dt="2023-03-13T22:59:41.229" v="1261" actId="13822"/>
          <ac:cxnSpMkLst>
            <pc:docMk/>
            <pc:sldMk cId="1461724430" sldId="2076138241"/>
            <ac:cxnSpMk id="157" creationId="{B7F76840-FA91-4D49-BB44-8A9FD0F43B3B}"/>
          </ac:cxnSpMkLst>
        </pc:cxnChg>
        <pc:cxnChg chg="del mod">
          <ac:chgData name="Rachel Profitt" userId="33e63d03-b0ce-4cee-8a7f-3417702ed3c2" providerId="ADAL" clId="{345341EF-D28D-4A61-8627-72C7718E20BC}" dt="2023-03-13T21:41:14.430" v="690" actId="478"/>
          <ac:cxnSpMkLst>
            <pc:docMk/>
            <pc:sldMk cId="1461724430" sldId="2076138241"/>
            <ac:cxnSpMk id="163" creationId="{A74B18F5-11B3-0F1A-F246-09AAF8D3A15D}"/>
          </ac:cxnSpMkLst>
        </pc:cxnChg>
        <pc:cxnChg chg="add mod">
          <ac:chgData name="Rachel Profitt" userId="33e63d03-b0ce-4cee-8a7f-3417702ed3c2" providerId="ADAL" clId="{345341EF-D28D-4A61-8627-72C7718E20BC}" dt="2023-03-13T22:59:41.229" v="1261" actId="13822"/>
          <ac:cxnSpMkLst>
            <pc:docMk/>
            <pc:sldMk cId="1461724430" sldId="2076138241"/>
            <ac:cxnSpMk id="166" creationId="{D69EF8EE-A5B6-3E93-0155-FBAE0A45C2E7}"/>
          </ac:cxnSpMkLst>
        </pc:cxnChg>
        <pc:cxnChg chg="del mod">
          <ac:chgData name="Rachel Profitt" userId="33e63d03-b0ce-4cee-8a7f-3417702ed3c2" providerId="ADAL" clId="{345341EF-D28D-4A61-8627-72C7718E20BC}" dt="2023-03-13T21:41:11.407" v="688" actId="478"/>
          <ac:cxnSpMkLst>
            <pc:docMk/>
            <pc:sldMk cId="1461724430" sldId="2076138241"/>
            <ac:cxnSpMk id="167" creationId="{B9019994-C178-F49E-D7A5-B101A24201F8}"/>
          </ac:cxnSpMkLst>
        </pc:cxnChg>
        <pc:cxnChg chg="add mod">
          <ac:chgData name="Rachel Profitt" userId="33e63d03-b0ce-4cee-8a7f-3417702ed3c2" providerId="ADAL" clId="{345341EF-D28D-4A61-8627-72C7718E20BC}" dt="2023-03-13T22:59:41.229" v="1261" actId="13822"/>
          <ac:cxnSpMkLst>
            <pc:docMk/>
            <pc:sldMk cId="1461724430" sldId="2076138241"/>
            <ac:cxnSpMk id="170" creationId="{F3E55FCA-7258-264A-9198-5A148D8A288D}"/>
          </ac:cxnSpMkLst>
        </pc:cxnChg>
        <pc:cxnChg chg="add mod">
          <ac:chgData name="Rachel Profitt" userId="33e63d03-b0ce-4cee-8a7f-3417702ed3c2" providerId="ADAL" clId="{345341EF-D28D-4A61-8627-72C7718E20BC}" dt="2023-03-13T22:59:41.229" v="1261" actId="13822"/>
          <ac:cxnSpMkLst>
            <pc:docMk/>
            <pc:sldMk cId="1461724430" sldId="2076138241"/>
            <ac:cxnSpMk id="173" creationId="{41AA5029-F5EE-F3C2-06FC-94E097088A06}"/>
          </ac:cxnSpMkLst>
        </pc:cxnChg>
        <pc:cxnChg chg="del mod">
          <ac:chgData name="Rachel Profitt" userId="33e63d03-b0ce-4cee-8a7f-3417702ed3c2" providerId="ADAL" clId="{345341EF-D28D-4A61-8627-72C7718E20BC}" dt="2023-03-13T21:41:07.999" v="687" actId="478"/>
          <ac:cxnSpMkLst>
            <pc:docMk/>
            <pc:sldMk cId="1461724430" sldId="2076138241"/>
            <ac:cxnSpMk id="174" creationId="{830A64A6-2AA3-E72C-698A-81F7764F7E22}"/>
          </ac:cxnSpMkLst>
        </pc:cxnChg>
        <pc:cxnChg chg="del mod">
          <ac:chgData name="Rachel Profitt" userId="33e63d03-b0ce-4cee-8a7f-3417702ed3c2" providerId="ADAL" clId="{345341EF-D28D-4A61-8627-72C7718E20BC}" dt="2023-03-13T21:41:14.493" v="691" actId="478"/>
          <ac:cxnSpMkLst>
            <pc:docMk/>
            <pc:sldMk cId="1461724430" sldId="2076138241"/>
            <ac:cxnSpMk id="176" creationId="{72E22F98-B949-0E34-0264-AF231EBCA8BB}"/>
          </ac:cxnSpMkLst>
        </pc:cxnChg>
        <pc:cxnChg chg="add mod">
          <ac:chgData name="Rachel Profitt" userId="33e63d03-b0ce-4cee-8a7f-3417702ed3c2" providerId="ADAL" clId="{345341EF-D28D-4A61-8627-72C7718E20BC}" dt="2023-03-13T22:59:41.229" v="1261" actId="13822"/>
          <ac:cxnSpMkLst>
            <pc:docMk/>
            <pc:sldMk cId="1461724430" sldId="2076138241"/>
            <ac:cxnSpMk id="178" creationId="{90DC2EE6-A92D-A6B2-7298-A461C4598B79}"/>
          </ac:cxnSpMkLst>
        </pc:cxnChg>
        <pc:cxnChg chg="del mod">
          <ac:chgData name="Rachel Profitt" userId="33e63d03-b0ce-4cee-8a7f-3417702ed3c2" providerId="ADAL" clId="{345341EF-D28D-4A61-8627-72C7718E20BC}" dt="2023-03-13T21:39:07.613" v="604" actId="478"/>
          <ac:cxnSpMkLst>
            <pc:docMk/>
            <pc:sldMk cId="1461724430" sldId="2076138241"/>
            <ac:cxnSpMk id="181" creationId="{D761B89D-1BF2-C613-CF7E-20FBE7DF01AF}"/>
          </ac:cxnSpMkLst>
        </pc:cxnChg>
        <pc:cxnChg chg="add mod">
          <ac:chgData name="Rachel Profitt" userId="33e63d03-b0ce-4cee-8a7f-3417702ed3c2" providerId="ADAL" clId="{345341EF-D28D-4A61-8627-72C7718E20BC}" dt="2023-03-13T22:59:41.229" v="1261" actId="13822"/>
          <ac:cxnSpMkLst>
            <pc:docMk/>
            <pc:sldMk cId="1461724430" sldId="2076138241"/>
            <ac:cxnSpMk id="182" creationId="{17FC62B1-D781-A33D-DE40-B358D6503B90}"/>
          </ac:cxnSpMkLst>
        </pc:cxnChg>
        <pc:cxnChg chg="del mod">
          <ac:chgData name="Rachel Profitt" userId="33e63d03-b0ce-4cee-8a7f-3417702ed3c2" providerId="ADAL" clId="{345341EF-D28D-4A61-8627-72C7718E20BC}" dt="2023-03-13T21:39:34.131" v="611" actId="478"/>
          <ac:cxnSpMkLst>
            <pc:docMk/>
            <pc:sldMk cId="1461724430" sldId="2076138241"/>
            <ac:cxnSpMk id="183" creationId="{122C883D-6676-1B7E-31D1-13F5DCBC6B87}"/>
          </ac:cxnSpMkLst>
        </pc:cxnChg>
        <pc:cxnChg chg="del mod">
          <ac:chgData name="Rachel Profitt" userId="33e63d03-b0ce-4cee-8a7f-3417702ed3c2" providerId="ADAL" clId="{345341EF-D28D-4A61-8627-72C7718E20BC}" dt="2023-03-13T21:39:34.131" v="611" actId="478"/>
          <ac:cxnSpMkLst>
            <pc:docMk/>
            <pc:sldMk cId="1461724430" sldId="2076138241"/>
            <ac:cxnSpMk id="186" creationId="{CC5D1C6C-60FF-1BFD-FFD6-DF1A3F531242}"/>
          </ac:cxnSpMkLst>
        </pc:cxnChg>
        <pc:cxnChg chg="del mod">
          <ac:chgData name="Rachel Profitt" userId="33e63d03-b0ce-4cee-8a7f-3417702ed3c2" providerId="ADAL" clId="{345341EF-D28D-4A61-8627-72C7718E20BC}" dt="2023-03-13T21:39:14.049" v="605" actId="478"/>
          <ac:cxnSpMkLst>
            <pc:docMk/>
            <pc:sldMk cId="1461724430" sldId="2076138241"/>
            <ac:cxnSpMk id="189" creationId="{45E875D4-6EF6-F277-2DC4-090B7F6B95EE}"/>
          </ac:cxnSpMkLst>
        </pc:cxnChg>
        <pc:cxnChg chg="del mod">
          <ac:chgData name="Rachel Profitt" userId="33e63d03-b0ce-4cee-8a7f-3417702ed3c2" providerId="ADAL" clId="{345341EF-D28D-4A61-8627-72C7718E20BC}" dt="2023-03-13T21:38:57.158" v="602" actId="478"/>
          <ac:cxnSpMkLst>
            <pc:docMk/>
            <pc:sldMk cId="1461724430" sldId="2076138241"/>
            <ac:cxnSpMk id="202" creationId="{5C82A76D-ACDD-EF92-6E7C-92063F574F58}"/>
          </ac:cxnSpMkLst>
        </pc:cxnChg>
        <pc:cxnChg chg="add mod">
          <ac:chgData name="Rachel Profitt" userId="33e63d03-b0ce-4cee-8a7f-3417702ed3c2" providerId="ADAL" clId="{345341EF-D28D-4A61-8627-72C7718E20BC}" dt="2023-03-13T23:00:58.591" v="1265" actId="13822"/>
          <ac:cxnSpMkLst>
            <pc:docMk/>
            <pc:sldMk cId="1461724430" sldId="2076138241"/>
            <ac:cxnSpMk id="203" creationId="{905B8F43-7A7E-56AF-26C6-2479904DB1C6}"/>
          </ac:cxnSpMkLst>
        </pc:cxnChg>
        <pc:cxnChg chg="add mod">
          <ac:chgData name="Rachel Profitt" userId="33e63d03-b0ce-4cee-8a7f-3417702ed3c2" providerId="ADAL" clId="{345341EF-D28D-4A61-8627-72C7718E20BC}" dt="2023-03-13T23:00:58.591" v="1265" actId="13822"/>
          <ac:cxnSpMkLst>
            <pc:docMk/>
            <pc:sldMk cId="1461724430" sldId="2076138241"/>
            <ac:cxnSpMk id="205" creationId="{FD39E76F-8DF4-CBE4-86E4-C051DA435364}"/>
          </ac:cxnSpMkLst>
        </pc:cxnChg>
        <pc:cxnChg chg="add mod">
          <ac:chgData name="Rachel Profitt" userId="33e63d03-b0ce-4cee-8a7f-3417702ed3c2" providerId="ADAL" clId="{345341EF-D28D-4A61-8627-72C7718E20BC}" dt="2023-03-13T23:00:58.591" v="1265" actId="13822"/>
          <ac:cxnSpMkLst>
            <pc:docMk/>
            <pc:sldMk cId="1461724430" sldId="2076138241"/>
            <ac:cxnSpMk id="207" creationId="{18CA7DEA-66FF-96CE-FD9A-3CEFDBC20136}"/>
          </ac:cxnSpMkLst>
        </pc:cxnChg>
        <pc:cxnChg chg="add mod">
          <ac:chgData name="Rachel Profitt" userId="33e63d03-b0ce-4cee-8a7f-3417702ed3c2" providerId="ADAL" clId="{345341EF-D28D-4A61-8627-72C7718E20BC}" dt="2023-03-13T23:00:58.591" v="1265" actId="13822"/>
          <ac:cxnSpMkLst>
            <pc:docMk/>
            <pc:sldMk cId="1461724430" sldId="2076138241"/>
            <ac:cxnSpMk id="212" creationId="{690D8667-C733-2F3D-1DC9-321B1A82DB65}"/>
          </ac:cxnSpMkLst>
        </pc:cxnChg>
        <pc:cxnChg chg="del mod">
          <ac:chgData name="Rachel Profitt" userId="33e63d03-b0ce-4cee-8a7f-3417702ed3c2" providerId="ADAL" clId="{345341EF-D28D-4A61-8627-72C7718E20BC}" dt="2023-03-13T21:38:57.158" v="602" actId="478"/>
          <ac:cxnSpMkLst>
            <pc:docMk/>
            <pc:sldMk cId="1461724430" sldId="2076138241"/>
            <ac:cxnSpMk id="213" creationId="{67ADD925-9AB5-5F47-D338-0228131D2C65}"/>
          </ac:cxnSpMkLst>
        </pc:cxnChg>
        <pc:cxnChg chg="del mod">
          <ac:chgData name="Rachel Profitt" userId="33e63d03-b0ce-4cee-8a7f-3417702ed3c2" providerId="ADAL" clId="{345341EF-D28D-4A61-8627-72C7718E20BC}" dt="2023-03-13T21:38:57.158" v="602" actId="478"/>
          <ac:cxnSpMkLst>
            <pc:docMk/>
            <pc:sldMk cId="1461724430" sldId="2076138241"/>
            <ac:cxnSpMk id="215" creationId="{9464F935-5020-0F4B-54EC-135A1C898A6F}"/>
          </ac:cxnSpMkLst>
        </pc:cxnChg>
        <pc:cxnChg chg="add del mod">
          <ac:chgData name="Rachel Profitt" userId="33e63d03-b0ce-4cee-8a7f-3417702ed3c2" providerId="ADAL" clId="{345341EF-D28D-4A61-8627-72C7718E20BC}" dt="2023-03-13T22:37:43.924" v="1106" actId="478"/>
          <ac:cxnSpMkLst>
            <pc:docMk/>
            <pc:sldMk cId="1461724430" sldId="2076138241"/>
            <ac:cxnSpMk id="216" creationId="{4F6EDD8F-FAE9-CB7E-4DE4-D10C6DC8B6E6}"/>
          </ac:cxnSpMkLst>
        </pc:cxnChg>
        <pc:cxnChg chg="del mod">
          <ac:chgData name="Rachel Profitt" userId="33e63d03-b0ce-4cee-8a7f-3417702ed3c2" providerId="ADAL" clId="{345341EF-D28D-4A61-8627-72C7718E20BC}" dt="2023-03-13T21:38:57.158" v="602" actId="478"/>
          <ac:cxnSpMkLst>
            <pc:docMk/>
            <pc:sldMk cId="1461724430" sldId="2076138241"/>
            <ac:cxnSpMk id="218" creationId="{0EB79C35-F24B-92E7-1DF3-CCE89D296D54}"/>
          </ac:cxnSpMkLst>
        </pc:cxnChg>
        <pc:cxnChg chg="add mod">
          <ac:chgData name="Rachel Profitt" userId="33e63d03-b0ce-4cee-8a7f-3417702ed3c2" providerId="ADAL" clId="{345341EF-D28D-4A61-8627-72C7718E20BC}" dt="2023-03-13T23:00:58.591" v="1265" actId="13822"/>
          <ac:cxnSpMkLst>
            <pc:docMk/>
            <pc:sldMk cId="1461724430" sldId="2076138241"/>
            <ac:cxnSpMk id="219" creationId="{E9248C3C-EAA4-E6BB-0FD6-6241AACA1534}"/>
          </ac:cxnSpMkLst>
        </pc:cxnChg>
        <pc:cxnChg chg="add mod">
          <ac:chgData name="Rachel Profitt" userId="33e63d03-b0ce-4cee-8a7f-3417702ed3c2" providerId="ADAL" clId="{345341EF-D28D-4A61-8627-72C7718E20BC}" dt="2023-03-13T23:00:58.591" v="1265" actId="13822"/>
          <ac:cxnSpMkLst>
            <pc:docMk/>
            <pc:sldMk cId="1461724430" sldId="2076138241"/>
            <ac:cxnSpMk id="221" creationId="{9460C52C-57AA-E78D-913E-A350F86A50E4}"/>
          </ac:cxnSpMkLst>
        </pc:cxnChg>
        <pc:cxnChg chg="add mod">
          <ac:chgData name="Rachel Profitt" userId="33e63d03-b0ce-4cee-8a7f-3417702ed3c2" providerId="ADAL" clId="{345341EF-D28D-4A61-8627-72C7718E20BC}" dt="2023-03-13T23:00:58.591" v="1265" actId="13822"/>
          <ac:cxnSpMkLst>
            <pc:docMk/>
            <pc:sldMk cId="1461724430" sldId="2076138241"/>
            <ac:cxnSpMk id="230" creationId="{80263215-59D8-AE01-978D-E6AC1F2DFE1C}"/>
          </ac:cxnSpMkLst>
        </pc:cxnChg>
        <pc:cxnChg chg="mod">
          <ac:chgData name="Rachel Profitt" userId="33e63d03-b0ce-4cee-8a7f-3417702ed3c2" providerId="ADAL" clId="{345341EF-D28D-4A61-8627-72C7718E20BC}" dt="2023-03-13T22:48:48.048" v="1165" actId="1035"/>
          <ac:cxnSpMkLst>
            <pc:docMk/>
            <pc:sldMk cId="1461724430" sldId="2076138241"/>
            <ac:cxnSpMk id="233" creationId="{A9FC374A-9325-DF92-02CC-8B53B59D67C8}"/>
          </ac:cxnSpMkLst>
        </pc:cxnChg>
        <pc:cxnChg chg="add mod">
          <ac:chgData name="Rachel Profitt" userId="33e63d03-b0ce-4cee-8a7f-3417702ed3c2" providerId="ADAL" clId="{345341EF-D28D-4A61-8627-72C7718E20BC}" dt="2023-03-13T23:00:58.591" v="1265" actId="13822"/>
          <ac:cxnSpMkLst>
            <pc:docMk/>
            <pc:sldMk cId="1461724430" sldId="2076138241"/>
            <ac:cxnSpMk id="234" creationId="{A36C7562-C60C-02CA-5C0A-22CE94160B2E}"/>
          </ac:cxnSpMkLst>
        </pc:cxnChg>
        <pc:cxnChg chg="del mod">
          <ac:chgData name="Rachel Profitt" userId="33e63d03-b0ce-4cee-8a7f-3417702ed3c2" providerId="ADAL" clId="{345341EF-D28D-4A61-8627-72C7718E20BC}" dt="2023-03-13T21:41:05.129" v="685" actId="478"/>
          <ac:cxnSpMkLst>
            <pc:docMk/>
            <pc:sldMk cId="1461724430" sldId="2076138241"/>
            <ac:cxnSpMk id="236" creationId="{58D90F59-8A4B-720C-3A19-AD39A647AEB6}"/>
          </ac:cxnSpMkLst>
        </pc:cxnChg>
        <pc:cxnChg chg="del mod">
          <ac:chgData name="Rachel Profitt" userId="33e63d03-b0ce-4cee-8a7f-3417702ed3c2" providerId="ADAL" clId="{345341EF-D28D-4A61-8627-72C7718E20BC}" dt="2023-03-13T21:39:15.362" v="606" actId="478"/>
          <ac:cxnSpMkLst>
            <pc:docMk/>
            <pc:sldMk cId="1461724430" sldId="2076138241"/>
            <ac:cxnSpMk id="238" creationId="{4A83070F-766A-DF07-9752-1C632A6D12C6}"/>
          </ac:cxnSpMkLst>
        </pc:cxnChg>
        <pc:cxnChg chg="add mod">
          <ac:chgData name="Rachel Profitt" userId="33e63d03-b0ce-4cee-8a7f-3417702ed3c2" providerId="ADAL" clId="{345341EF-D28D-4A61-8627-72C7718E20BC}" dt="2023-03-13T23:00:58.591" v="1265" actId="13822"/>
          <ac:cxnSpMkLst>
            <pc:docMk/>
            <pc:sldMk cId="1461724430" sldId="2076138241"/>
            <ac:cxnSpMk id="239" creationId="{4A335F56-C464-42BE-711E-F65F3426E6C1}"/>
          </ac:cxnSpMkLst>
        </pc:cxnChg>
        <pc:cxnChg chg="add del mod">
          <ac:chgData name="Rachel Profitt" userId="33e63d03-b0ce-4cee-8a7f-3417702ed3c2" providerId="ADAL" clId="{345341EF-D28D-4A61-8627-72C7718E20BC}" dt="2023-03-13T22:39:40.098" v="1115" actId="478"/>
          <ac:cxnSpMkLst>
            <pc:docMk/>
            <pc:sldMk cId="1461724430" sldId="2076138241"/>
            <ac:cxnSpMk id="242" creationId="{7ABB69BA-FF8B-7CC5-DD8F-9138722C5ABB}"/>
          </ac:cxnSpMkLst>
        </pc:cxnChg>
        <pc:cxnChg chg="del mod">
          <ac:chgData name="Rachel Profitt" userId="33e63d03-b0ce-4cee-8a7f-3417702ed3c2" providerId="ADAL" clId="{345341EF-D28D-4A61-8627-72C7718E20BC}" dt="2023-03-13T21:39:04.910" v="603" actId="478"/>
          <ac:cxnSpMkLst>
            <pc:docMk/>
            <pc:sldMk cId="1461724430" sldId="2076138241"/>
            <ac:cxnSpMk id="243" creationId="{980BF8B4-CF13-8ECB-5135-87AE6BF15102}"/>
          </ac:cxnSpMkLst>
        </pc:cxnChg>
        <pc:cxnChg chg="del mod">
          <ac:chgData name="Rachel Profitt" userId="33e63d03-b0ce-4cee-8a7f-3417702ed3c2" providerId="ADAL" clId="{345341EF-D28D-4A61-8627-72C7718E20BC}" dt="2023-03-13T21:39:51.403" v="614" actId="478"/>
          <ac:cxnSpMkLst>
            <pc:docMk/>
            <pc:sldMk cId="1461724430" sldId="2076138241"/>
            <ac:cxnSpMk id="245" creationId="{7ACE76EF-3837-07C4-818A-2CE8F9D504D5}"/>
          </ac:cxnSpMkLst>
        </pc:cxnChg>
        <pc:cxnChg chg="add mod">
          <ac:chgData name="Rachel Profitt" userId="33e63d03-b0ce-4cee-8a7f-3417702ed3c2" providerId="ADAL" clId="{345341EF-D28D-4A61-8627-72C7718E20BC}" dt="2023-03-13T23:00:58.591" v="1265" actId="13822"/>
          <ac:cxnSpMkLst>
            <pc:docMk/>
            <pc:sldMk cId="1461724430" sldId="2076138241"/>
            <ac:cxnSpMk id="246" creationId="{ED725E8B-A2E0-DDCA-6D9A-6EC3A97AD643}"/>
          </ac:cxnSpMkLst>
        </pc:cxnChg>
        <pc:cxnChg chg="add mod">
          <ac:chgData name="Rachel Profitt" userId="33e63d03-b0ce-4cee-8a7f-3417702ed3c2" providerId="ADAL" clId="{345341EF-D28D-4A61-8627-72C7718E20BC}" dt="2023-03-13T23:00:58.591" v="1265" actId="13822"/>
          <ac:cxnSpMkLst>
            <pc:docMk/>
            <pc:sldMk cId="1461724430" sldId="2076138241"/>
            <ac:cxnSpMk id="251" creationId="{58F99020-CC89-22BD-D2D5-A12975A6183C}"/>
          </ac:cxnSpMkLst>
        </pc:cxnChg>
        <pc:cxnChg chg="del mod">
          <ac:chgData name="Rachel Profitt" userId="33e63d03-b0ce-4cee-8a7f-3417702ed3c2" providerId="ADAL" clId="{345341EF-D28D-4A61-8627-72C7718E20BC}" dt="2023-03-13T21:38:57.158" v="602" actId="478"/>
          <ac:cxnSpMkLst>
            <pc:docMk/>
            <pc:sldMk cId="1461724430" sldId="2076138241"/>
            <ac:cxnSpMk id="253" creationId="{DCE1E051-6520-6924-E2FE-5BCC83331E59}"/>
          </ac:cxnSpMkLst>
        </pc:cxnChg>
        <pc:cxnChg chg="add mod">
          <ac:chgData name="Rachel Profitt" userId="33e63d03-b0ce-4cee-8a7f-3417702ed3c2" providerId="ADAL" clId="{345341EF-D28D-4A61-8627-72C7718E20BC}" dt="2023-03-13T23:00:58.591" v="1265" actId="13822"/>
          <ac:cxnSpMkLst>
            <pc:docMk/>
            <pc:sldMk cId="1461724430" sldId="2076138241"/>
            <ac:cxnSpMk id="255" creationId="{B1A641B1-F172-70C8-0F19-5CEE35C14548}"/>
          </ac:cxnSpMkLst>
        </pc:cxnChg>
        <pc:cxnChg chg="del mod">
          <ac:chgData name="Rachel Profitt" userId="33e63d03-b0ce-4cee-8a7f-3417702ed3c2" providerId="ADAL" clId="{345341EF-D28D-4A61-8627-72C7718E20BC}" dt="2023-03-13T21:39:48.436" v="613" actId="478"/>
          <ac:cxnSpMkLst>
            <pc:docMk/>
            <pc:sldMk cId="1461724430" sldId="2076138241"/>
            <ac:cxnSpMk id="257" creationId="{F77B2037-4111-6637-8391-218DF6CCE790}"/>
          </ac:cxnSpMkLst>
        </pc:cxnChg>
        <pc:cxnChg chg="del mod">
          <ac:chgData name="Rachel Profitt" userId="33e63d03-b0ce-4cee-8a7f-3417702ed3c2" providerId="ADAL" clId="{345341EF-D28D-4A61-8627-72C7718E20BC}" dt="2023-03-13T21:38:57.158" v="602" actId="478"/>
          <ac:cxnSpMkLst>
            <pc:docMk/>
            <pc:sldMk cId="1461724430" sldId="2076138241"/>
            <ac:cxnSpMk id="260" creationId="{8F77DC3A-CECA-D5B2-AC34-AE59E65B8FB9}"/>
          </ac:cxnSpMkLst>
        </pc:cxnChg>
        <pc:cxnChg chg="del mod">
          <ac:chgData name="Rachel Profitt" userId="33e63d03-b0ce-4cee-8a7f-3417702ed3c2" providerId="ADAL" clId="{345341EF-D28D-4A61-8627-72C7718E20BC}" dt="2023-03-13T21:38:57.158" v="602" actId="478"/>
          <ac:cxnSpMkLst>
            <pc:docMk/>
            <pc:sldMk cId="1461724430" sldId="2076138241"/>
            <ac:cxnSpMk id="262" creationId="{5F0A86B9-B1CA-9E7E-3A7E-F653EC16459E}"/>
          </ac:cxnSpMkLst>
        </pc:cxnChg>
        <pc:cxnChg chg="add mod">
          <ac:chgData name="Rachel Profitt" userId="33e63d03-b0ce-4cee-8a7f-3417702ed3c2" providerId="ADAL" clId="{345341EF-D28D-4A61-8627-72C7718E20BC}" dt="2023-03-13T23:00:58.591" v="1265" actId="13822"/>
          <ac:cxnSpMkLst>
            <pc:docMk/>
            <pc:sldMk cId="1461724430" sldId="2076138241"/>
            <ac:cxnSpMk id="263" creationId="{1F6FF48B-F369-94E5-BEFD-B8D2F9E0A292}"/>
          </ac:cxnSpMkLst>
        </pc:cxnChg>
        <pc:cxnChg chg="add mod">
          <ac:chgData name="Rachel Profitt" userId="33e63d03-b0ce-4cee-8a7f-3417702ed3c2" providerId="ADAL" clId="{345341EF-D28D-4A61-8627-72C7718E20BC}" dt="2023-03-13T23:00:58.591" v="1265" actId="13822"/>
          <ac:cxnSpMkLst>
            <pc:docMk/>
            <pc:sldMk cId="1461724430" sldId="2076138241"/>
            <ac:cxnSpMk id="265" creationId="{5D1C2CF3-BB11-260B-F49D-2470CDC71D2D}"/>
          </ac:cxnSpMkLst>
        </pc:cxnChg>
        <pc:cxnChg chg="del mod">
          <ac:chgData name="Rachel Profitt" userId="33e63d03-b0ce-4cee-8a7f-3417702ed3c2" providerId="ADAL" clId="{345341EF-D28D-4A61-8627-72C7718E20BC}" dt="2023-03-13T21:38:57.158" v="602" actId="478"/>
          <ac:cxnSpMkLst>
            <pc:docMk/>
            <pc:sldMk cId="1461724430" sldId="2076138241"/>
            <ac:cxnSpMk id="266" creationId="{AA759C00-45F3-1AEA-F579-1FB820FB43A5}"/>
          </ac:cxnSpMkLst>
        </pc:cxnChg>
        <pc:cxnChg chg="del mod">
          <ac:chgData name="Rachel Profitt" userId="33e63d03-b0ce-4cee-8a7f-3417702ed3c2" providerId="ADAL" clId="{345341EF-D28D-4A61-8627-72C7718E20BC}" dt="2023-03-13T21:38:57.158" v="602" actId="478"/>
          <ac:cxnSpMkLst>
            <pc:docMk/>
            <pc:sldMk cId="1461724430" sldId="2076138241"/>
            <ac:cxnSpMk id="268" creationId="{411BBFF0-3878-44F2-AD8E-0698BE6237B0}"/>
          </ac:cxnSpMkLst>
        </pc:cxnChg>
        <pc:cxnChg chg="add mod">
          <ac:chgData name="Rachel Profitt" userId="33e63d03-b0ce-4cee-8a7f-3417702ed3c2" providerId="ADAL" clId="{345341EF-D28D-4A61-8627-72C7718E20BC}" dt="2023-03-13T23:00:58.591" v="1265" actId="13822"/>
          <ac:cxnSpMkLst>
            <pc:docMk/>
            <pc:sldMk cId="1461724430" sldId="2076138241"/>
            <ac:cxnSpMk id="269" creationId="{E3D703EE-C060-DF14-D5C2-6B2111FF042C}"/>
          </ac:cxnSpMkLst>
        </pc:cxnChg>
        <pc:cxnChg chg="add mod">
          <ac:chgData name="Rachel Profitt" userId="33e63d03-b0ce-4cee-8a7f-3417702ed3c2" providerId="ADAL" clId="{345341EF-D28D-4A61-8627-72C7718E20BC}" dt="2023-03-13T23:00:58.591" v="1265" actId="13822"/>
          <ac:cxnSpMkLst>
            <pc:docMk/>
            <pc:sldMk cId="1461724430" sldId="2076138241"/>
            <ac:cxnSpMk id="271" creationId="{1F331E59-70CB-D6FD-AEBA-BC06E358F79F}"/>
          </ac:cxnSpMkLst>
        </pc:cxnChg>
        <pc:cxnChg chg="del mod">
          <ac:chgData name="Rachel Profitt" userId="33e63d03-b0ce-4cee-8a7f-3417702ed3c2" providerId="ADAL" clId="{345341EF-D28D-4A61-8627-72C7718E20BC}" dt="2023-03-13T21:38:57.158" v="602" actId="478"/>
          <ac:cxnSpMkLst>
            <pc:docMk/>
            <pc:sldMk cId="1461724430" sldId="2076138241"/>
            <ac:cxnSpMk id="272" creationId="{B2E33B25-E8BF-F3B5-EECE-7169B565AFC0}"/>
          </ac:cxnSpMkLst>
        </pc:cxnChg>
        <pc:cxnChg chg="del mod">
          <ac:chgData name="Rachel Profitt" userId="33e63d03-b0ce-4cee-8a7f-3417702ed3c2" providerId="ADAL" clId="{345341EF-D28D-4A61-8627-72C7718E20BC}" dt="2023-03-13T21:54:52.292" v="985" actId="478"/>
          <ac:cxnSpMkLst>
            <pc:docMk/>
            <pc:sldMk cId="1461724430" sldId="2076138241"/>
            <ac:cxnSpMk id="274" creationId="{6986B72F-99C4-9FF6-4D62-A137D1FCAA7B}"/>
          </ac:cxnSpMkLst>
        </pc:cxnChg>
        <pc:cxnChg chg="add mod">
          <ac:chgData name="Rachel Profitt" userId="33e63d03-b0ce-4cee-8a7f-3417702ed3c2" providerId="ADAL" clId="{345341EF-D28D-4A61-8627-72C7718E20BC}" dt="2023-03-13T23:00:58.591" v="1265" actId="13822"/>
          <ac:cxnSpMkLst>
            <pc:docMk/>
            <pc:sldMk cId="1461724430" sldId="2076138241"/>
            <ac:cxnSpMk id="275" creationId="{0781413D-F9FE-C204-D3CD-F50AEA2B65CD}"/>
          </ac:cxnSpMkLst>
        </pc:cxnChg>
        <pc:cxnChg chg="add mod">
          <ac:chgData name="Rachel Profitt" userId="33e63d03-b0ce-4cee-8a7f-3417702ed3c2" providerId="ADAL" clId="{345341EF-D28D-4A61-8627-72C7718E20BC}" dt="2023-03-13T23:00:58.591" v="1265" actId="13822"/>
          <ac:cxnSpMkLst>
            <pc:docMk/>
            <pc:sldMk cId="1461724430" sldId="2076138241"/>
            <ac:cxnSpMk id="277" creationId="{11D67586-43DA-77D8-EF5E-DE8D59C351FB}"/>
          </ac:cxnSpMkLst>
        </pc:cxnChg>
        <pc:cxnChg chg="add mod">
          <ac:chgData name="Rachel Profitt" userId="33e63d03-b0ce-4cee-8a7f-3417702ed3c2" providerId="ADAL" clId="{345341EF-D28D-4A61-8627-72C7718E20BC}" dt="2023-03-13T23:00:58.591" v="1265" actId="13822"/>
          <ac:cxnSpMkLst>
            <pc:docMk/>
            <pc:sldMk cId="1461724430" sldId="2076138241"/>
            <ac:cxnSpMk id="279" creationId="{BEE0B1BB-0CE8-AA9A-BB40-B3D37ADE23C9}"/>
          </ac:cxnSpMkLst>
        </pc:cxnChg>
        <pc:cxnChg chg="add mod">
          <ac:chgData name="Rachel Profitt" userId="33e63d03-b0ce-4cee-8a7f-3417702ed3c2" providerId="ADAL" clId="{345341EF-D28D-4A61-8627-72C7718E20BC}" dt="2023-03-13T23:00:58.591" v="1265" actId="13822"/>
          <ac:cxnSpMkLst>
            <pc:docMk/>
            <pc:sldMk cId="1461724430" sldId="2076138241"/>
            <ac:cxnSpMk id="281" creationId="{39B44FCF-9338-CC7D-1AD3-6317E44AC5F8}"/>
          </ac:cxnSpMkLst>
        </pc:cxnChg>
        <pc:cxnChg chg="add mod">
          <ac:chgData name="Rachel Profitt" userId="33e63d03-b0ce-4cee-8a7f-3417702ed3c2" providerId="ADAL" clId="{345341EF-D28D-4A61-8627-72C7718E20BC}" dt="2023-03-13T23:00:58.591" v="1265" actId="13822"/>
          <ac:cxnSpMkLst>
            <pc:docMk/>
            <pc:sldMk cId="1461724430" sldId="2076138241"/>
            <ac:cxnSpMk id="284" creationId="{78A73CD9-0F11-66E8-B7E3-298B2F01FB71}"/>
          </ac:cxnSpMkLst>
        </pc:cxnChg>
        <pc:cxnChg chg="add mod">
          <ac:chgData name="Rachel Profitt" userId="33e63d03-b0ce-4cee-8a7f-3417702ed3c2" providerId="ADAL" clId="{345341EF-D28D-4A61-8627-72C7718E20BC}" dt="2023-03-13T23:00:58.591" v="1265" actId="13822"/>
          <ac:cxnSpMkLst>
            <pc:docMk/>
            <pc:sldMk cId="1461724430" sldId="2076138241"/>
            <ac:cxnSpMk id="287" creationId="{D3B4893E-774D-5B8B-488F-67ED79E184AD}"/>
          </ac:cxnSpMkLst>
        </pc:cxnChg>
        <pc:cxnChg chg="add mod">
          <ac:chgData name="Rachel Profitt" userId="33e63d03-b0ce-4cee-8a7f-3417702ed3c2" providerId="ADAL" clId="{345341EF-D28D-4A61-8627-72C7718E20BC}" dt="2023-03-13T23:00:58.591" v="1265" actId="13822"/>
          <ac:cxnSpMkLst>
            <pc:docMk/>
            <pc:sldMk cId="1461724430" sldId="2076138241"/>
            <ac:cxnSpMk id="291" creationId="{CEB776D7-67E3-37D5-FF3D-687BC0C1BF31}"/>
          </ac:cxnSpMkLst>
        </pc:cxnChg>
        <pc:cxnChg chg="add mod">
          <ac:chgData name="Rachel Profitt" userId="33e63d03-b0ce-4cee-8a7f-3417702ed3c2" providerId="ADAL" clId="{345341EF-D28D-4A61-8627-72C7718E20BC}" dt="2023-03-13T23:00:58.591" v="1265" actId="13822"/>
          <ac:cxnSpMkLst>
            <pc:docMk/>
            <pc:sldMk cId="1461724430" sldId="2076138241"/>
            <ac:cxnSpMk id="295" creationId="{6C5BD32B-998F-C075-1DB8-70CE184887C3}"/>
          </ac:cxnSpMkLst>
        </pc:cxnChg>
        <pc:cxnChg chg="add mod">
          <ac:chgData name="Rachel Profitt" userId="33e63d03-b0ce-4cee-8a7f-3417702ed3c2" providerId="ADAL" clId="{345341EF-D28D-4A61-8627-72C7718E20BC}" dt="2023-03-13T23:01:04.860" v="1266" actId="13822"/>
          <ac:cxnSpMkLst>
            <pc:docMk/>
            <pc:sldMk cId="1461724430" sldId="2076138241"/>
            <ac:cxnSpMk id="344" creationId="{AF885222-CA0B-25B5-E8C4-6651E75727B4}"/>
          </ac:cxnSpMkLst>
        </pc:cxnChg>
      </pc:sldChg>
      <pc:sldChg chg="del">
        <pc:chgData name="Rachel Profitt" userId="33e63d03-b0ce-4cee-8a7f-3417702ed3c2" providerId="ADAL" clId="{345341EF-D28D-4A61-8627-72C7718E20BC}" dt="2023-04-21T16:18:18.628" v="1274" actId="18676"/>
        <pc:sldMkLst>
          <pc:docMk/>
          <pc:sldMk cId="2108815306" sldId="2076138242"/>
        </pc:sldMkLst>
      </pc:sldChg>
      <pc:sldChg chg="del">
        <pc:chgData name="Rachel Profitt" userId="33e63d03-b0ce-4cee-8a7f-3417702ed3c2" providerId="ADAL" clId="{345341EF-D28D-4A61-8627-72C7718E20BC}" dt="2023-04-21T16:18:07.687" v="1272" actId="18676"/>
        <pc:sldMkLst>
          <pc:docMk/>
          <pc:sldMk cId="1797999038" sldId="2076138243"/>
        </pc:sldMkLst>
      </pc:sldChg>
      <pc:sldChg chg="modSp">
        <pc:chgData name="Rachel Profitt" userId="33e63d03-b0ce-4cee-8a7f-3417702ed3c2" providerId="ADAL" clId="{345341EF-D28D-4A61-8627-72C7718E20BC}" dt="2023-03-27T15:39:45.231" v="1270" actId="5736"/>
        <pc:sldMkLst>
          <pc:docMk/>
          <pc:sldMk cId="1271451233" sldId="2076138244"/>
        </pc:sldMkLst>
        <pc:graphicFrameChg chg="mod">
          <ac:chgData name="Rachel Profitt" userId="33e63d03-b0ce-4cee-8a7f-3417702ed3c2" providerId="ADAL" clId="{345341EF-D28D-4A61-8627-72C7718E20BC}" dt="2023-03-27T15:39:45.231" v="1270" actId="5736"/>
          <ac:graphicFrameMkLst>
            <pc:docMk/>
            <pc:sldMk cId="1271451233" sldId="2076138244"/>
            <ac:graphicFrameMk id="2" creationId="{BB00BB58-6378-5751-7743-7F0F64512170}"/>
          </ac:graphicFrameMkLst>
        </pc:graphicFrameChg>
      </pc:sldChg>
    </pc:docChg>
  </pc:docChgLst>
  <pc:docChgLst>
    <pc:chgData name="Marcos Jesus" userId="4526d770-7ecf-4bff-8017-a177d7187aec" providerId="ADAL" clId="{D3D28FC8-444E-46B5-9880-3560E80065FD}"/>
    <pc:docChg chg="undo custSel modSld">
      <pc:chgData name="Marcos Jesus" userId="4526d770-7ecf-4bff-8017-a177d7187aec" providerId="ADAL" clId="{D3D28FC8-444E-46B5-9880-3560E80065FD}" dt="2023-04-05T15:24:51.169" v="1606" actId="207"/>
      <pc:docMkLst>
        <pc:docMk/>
      </pc:docMkLst>
      <pc:sldChg chg="addSp delSp modSp mod">
        <pc:chgData name="Marcos Jesus" userId="4526d770-7ecf-4bff-8017-a177d7187aec" providerId="ADAL" clId="{D3D28FC8-444E-46B5-9880-3560E80065FD}" dt="2023-04-05T15:24:51.169" v="1606" actId="207"/>
        <pc:sldMkLst>
          <pc:docMk/>
          <pc:sldMk cId="1461724430" sldId="2076138241"/>
        </pc:sldMkLst>
        <pc:spChg chg="mod">
          <ac:chgData name="Marcos Jesus" userId="4526d770-7ecf-4bff-8017-a177d7187aec" providerId="ADAL" clId="{D3D28FC8-444E-46B5-9880-3560E80065FD}" dt="2023-03-29T00:09:19.856" v="453" actId="14100"/>
          <ac:spMkLst>
            <pc:docMk/>
            <pc:sldMk cId="1461724430" sldId="2076138241"/>
            <ac:spMk id="2" creationId="{77611BAB-AAFD-6C56-F99A-54C577DB5C04}"/>
          </ac:spMkLst>
        </pc:spChg>
        <pc:spChg chg="mod">
          <ac:chgData name="Marcos Jesus" userId="4526d770-7ecf-4bff-8017-a177d7187aec" providerId="ADAL" clId="{D3D28FC8-444E-46B5-9880-3560E80065FD}" dt="2023-03-29T00:09:19.856" v="453" actId="14100"/>
          <ac:spMkLst>
            <pc:docMk/>
            <pc:sldMk cId="1461724430" sldId="2076138241"/>
            <ac:spMk id="3" creationId="{CCBB280E-03B1-CA3F-BD62-47B36665F73E}"/>
          </ac:spMkLst>
        </pc:spChg>
        <pc:spChg chg="mod">
          <ac:chgData name="Marcos Jesus" userId="4526d770-7ecf-4bff-8017-a177d7187aec" providerId="ADAL" clId="{D3D28FC8-444E-46B5-9880-3560E80065FD}" dt="2023-03-29T00:09:19.856" v="453" actId="14100"/>
          <ac:spMkLst>
            <pc:docMk/>
            <pc:sldMk cId="1461724430" sldId="2076138241"/>
            <ac:spMk id="5" creationId="{565C37F7-307B-F1DB-07C4-66E0207F4A4F}"/>
          </ac:spMkLst>
        </pc:spChg>
        <pc:spChg chg="mod">
          <ac:chgData name="Marcos Jesus" userId="4526d770-7ecf-4bff-8017-a177d7187aec" providerId="ADAL" clId="{D3D28FC8-444E-46B5-9880-3560E80065FD}" dt="2023-03-29T00:09:19.856" v="453" actId="14100"/>
          <ac:spMkLst>
            <pc:docMk/>
            <pc:sldMk cId="1461724430" sldId="2076138241"/>
            <ac:spMk id="6" creationId="{F6B1EC08-E682-021F-E5DE-0EA1B2BE19A2}"/>
          </ac:spMkLst>
        </pc:spChg>
        <pc:spChg chg="mod">
          <ac:chgData name="Marcos Jesus" userId="4526d770-7ecf-4bff-8017-a177d7187aec" providerId="ADAL" clId="{D3D28FC8-444E-46B5-9880-3560E80065FD}" dt="2023-03-29T00:09:19.856" v="453" actId="14100"/>
          <ac:spMkLst>
            <pc:docMk/>
            <pc:sldMk cId="1461724430" sldId="2076138241"/>
            <ac:spMk id="7" creationId="{D1814338-6317-E462-95C8-891FC5F67F84}"/>
          </ac:spMkLst>
        </pc:spChg>
        <pc:spChg chg="mod">
          <ac:chgData name="Marcos Jesus" userId="4526d770-7ecf-4bff-8017-a177d7187aec" providerId="ADAL" clId="{D3D28FC8-444E-46B5-9880-3560E80065FD}" dt="2023-04-05T15:24:43.096" v="1605" actId="207"/>
          <ac:spMkLst>
            <pc:docMk/>
            <pc:sldMk cId="1461724430" sldId="2076138241"/>
            <ac:spMk id="14" creationId="{CD01E738-6656-CA86-5D6A-21E6FE2532F4}"/>
          </ac:spMkLst>
        </pc:spChg>
        <pc:spChg chg="mod">
          <ac:chgData name="Marcos Jesus" userId="4526d770-7ecf-4bff-8017-a177d7187aec" providerId="ADAL" clId="{D3D28FC8-444E-46B5-9880-3560E80065FD}" dt="2023-03-29T00:09:19.856" v="453" actId="14100"/>
          <ac:spMkLst>
            <pc:docMk/>
            <pc:sldMk cId="1461724430" sldId="2076138241"/>
            <ac:spMk id="15" creationId="{F88188FD-4D35-24FD-EDC0-FA36FF53DDF7}"/>
          </ac:spMkLst>
        </pc:spChg>
        <pc:spChg chg="mod">
          <ac:chgData name="Marcos Jesus" userId="4526d770-7ecf-4bff-8017-a177d7187aec" providerId="ADAL" clId="{D3D28FC8-444E-46B5-9880-3560E80065FD}" dt="2023-03-29T00:17:09.640" v="833" actId="14100"/>
          <ac:spMkLst>
            <pc:docMk/>
            <pc:sldMk cId="1461724430" sldId="2076138241"/>
            <ac:spMk id="20" creationId="{F3AF1995-D171-16E3-A11F-351815AE0980}"/>
          </ac:spMkLst>
        </pc:spChg>
        <pc:spChg chg="del mod">
          <ac:chgData name="Marcos Jesus" userId="4526d770-7ecf-4bff-8017-a177d7187aec" providerId="ADAL" clId="{D3D28FC8-444E-46B5-9880-3560E80065FD}" dt="2023-03-31T19:26:44.681" v="1428" actId="478"/>
          <ac:spMkLst>
            <pc:docMk/>
            <pc:sldMk cId="1461724430" sldId="2076138241"/>
            <ac:spMk id="21" creationId="{7B5D59B8-4CB4-6B31-D7C2-B727C438933F}"/>
          </ac:spMkLst>
        </pc:spChg>
        <pc:spChg chg="mod">
          <ac:chgData name="Marcos Jesus" userId="4526d770-7ecf-4bff-8017-a177d7187aec" providerId="ADAL" clId="{D3D28FC8-444E-46B5-9880-3560E80065FD}" dt="2023-03-29T00:17:09.640" v="833" actId="14100"/>
          <ac:spMkLst>
            <pc:docMk/>
            <pc:sldMk cId="1461724430" sldId="2076138241"/>
            <ac:spMk id="22" creationId="{E6D8F978-793E-68EF-6AE7-E34DC9737D90}"/>
          </ac:spMkLst>
        </pc:spChg>
        <pc:spChg chg="add mod">
          <ac:chgData name="Marcos Jesus" userId="4526d770-7ecf-4bff-8017-a177d7187aec" providerId="ADAL" clId="{D3D28FC8-444E-46B5-9880-3560E80065FD}" dt="2023-03-31T19:28:57.292" v="1547" actId="1036"/>
          <ac:spMkLst>
            <pc:docMk/>
            <pc:sldMk cId="1461724430" sldId="2076138241"/>
            <ac:spMk id="36" creationId="{32DC30AD-E229-7C4F-A0BD-8638A970DBAD}"/>
          </ac:spMkLst>
        </pc:spChg>
        <pc:spChg chg="mod">
          <ac:chgData name="Marcos Jesus" userId="4526d770-7ecf-4bff-8017-a177d7187aec" providerId="ADAL" clId="{D3D28FC8-444E-46B5-9880-3560E80065FD}" dt="2023-03-29T00:17:09.640" v="833" actId="14100"/>
          <ac:spMkLst>
            <pc:docMk/>
            <pc:sldMk cId="1461724430" sldId="2076138241"/>
            <ac:spMk id="83" creationId="{BFA099C3-1139-7E7E-AB86-A827F66EB71A}"/>
          </ac:spMkLst>
        </pc:spChg>
        <pc:spChg chg="mod">
          <ac:chgData name="Marcos Jesus" userId="4526d770-7ecf-4bff-8017-a177d7187aec" providerId="ADAL" clId="{D3D28FC8-444E-46B5-9880-3560E80065FD}" dt="2023-03-29T00:17:09.640" v="833" actId="14100"/>
          <ac:spMkLst>
            <pc:docMk/>
            <pc:sldMk cId="1461724430" sldId="2076138241"/>
            <ac:spMk id="85" creationId="{B9A7A77A-71A4-BC2C-6729-7FCF10FA22F1}"/>
          </ac:spMkLst>
        </pc:spChg>
        <pc:spChg chg="mod">
          <ac:chgData name="Marcos Jesus" userId="4526d770-7ecf-4bff-8017-a177d7187aec" providerId="ADAL" clId="{D3D28FC8-444E-46B5-9880-3560E80065FD}" dt="2023-03-29T00:38:24.943" v="1295" actId="1036"/>
          <ac:spMkLst>
            <pc:docMk/>
            <pc:sldMk cId="1461724430" sldId="2076138241"/>
            <ac:spMk id="86" creationId="{FB284989-0736-2F28-6CEE-3E1117B403FF}"/>
          </ac:spMkLst>
        </pc:spChg>
        <pc:spChg chg="mod">
          <ac:chgData name="Marcos Jesus" userId="4526d770-7ecf-4bff-8017-a177d7187aec" providerId="ADAL" clId="{D3D28FC8-444E-46B5-9880-3560E80065FD}" dt="2023-03-29T00:38:29.076" v="1299" actId="1035"/>
          <ac:spMkLst>
            <pc:docMk/>
            <pc:sldMk cId="1461724430" sldId="2076138241"/>
            <ac:spMk id="87" creationId="{F9B52265-3956-181B-0916-77CD7A47489B}"/>
          </ac:spMkLst>
        </pc:spChg>
        <pc:spChg chg="mod">
          <ac:chgData name="Marcos Jesus" userId="4526d770-7ecf-4bff-8017-a177d7187aec" providerId="ADAL" clId="{D3D28FC8-444E-46B5-9880-3560E80065FD}" dt="2023-03-29T00:09:19.856" v="453" actId="14100"/>
          <ac:spMkLst>
            <pc:docMk/>
            <pc:sldMk cId="1461724430" sldId="2076138241"/>
            <ac:spMk id="96" creationId="{933830CD-C7EB-1769-C701-9E0568A12288}"/>
          </ac:spMkLst>
        </pc:spChg>
        <pc:spChg chg="mod">
          <ac:chgData name="Marcos Jesus" userId="4526d770-7ecf-4bff-8017-a177d7187aec" providerId="ADAL" clId="{D3D28FC8-444E-46B5-9880-3560E80065FD}" dt="2023-03-31T19:29:08.076" v="1562" actId="1035"/>
          <ac:spMkLst>
            <pc:docMk/>
            <pc:sldMk cId="1461724430" sldId="2076138241"/>
            <ac:spMk id="98" creationId="{92803DB4-0AFA-48E9-DB3D-F1A7EBDCB888}"/>
          </ac:spMkLst>
        </pc:spChg>
        <pc:spChg chg="mod">
          <ac:chgData name="Marcos Jesus" userId="4526d770-7ecf-4bff-8017-a177d7187aec" providerId="ADAL" clId="{D3D28FC8-444E-46B5-9880-3560E80065FD}" dt="2023-04-05T15:24:51.169" v="1606" actId="207"/>
          <ac:spMkLst>
            <pc:docMk/>
            <pc:sldMk cId="1461724430" sldId="2076138241"/>
            <ac:spMk id="103" creationId="{F9C27996-6479-D252-639B-594F2BB9FF31}"/>
          </ac:spMkLst>
        </pc:spChg>
        <pc:spChg chg="add del mod">
          <ac:chgData name="Marcos Jesus" userId="4526d770-7ecf-4bff-8017-a177d7187aec" providerId="ADAL" clId="{D3D28FC8-444E-46B5-9880-3560E80065FD}" dt="2023-03-31T19:25:57.972" v="1415" actId="478"/>
          <ac:spMkLst>
            <pc:docMk/>
            <pc:sldMk cId="1461724430" sldId="2076138241"/>
            <ac:spMk id="134" creationId="{3E65BD07-0F4D-595D-12F6-C39B6E5B1E59}"/>
          </ac:spMkLst>
        </pc:spChg>
        <pc:spChg chg="add del mod">
          <ac:chgData name="Marcos Jesus" userId="4526d770-7ecf-4bff-8017-a177d7187aec" providerId="ADAL" clId="{D3D28FC8-444E-46B5-9880-3560E80065FD}" dt="2023-03-31T19:28:51.254" v="1535" actId="1036"/>
          <ac:spMkLst>
            <pc:docMk/>
            <pc:sldMk cId="1461724430" sldId="2076138241"/>
            <ac:spMk id="137" creationId="{8BC0A93A-DF5A-CA95-F810-3230F71F568C}"/>
          </ac:spMkLst>
        </pc:spChg>
        <pc:spChg chg="add del mod">
          <ac:chgData name="Marcos Jesus" userId="4526d770-7ecf-4bff-8017-a177d7187aec" providerId="ADAL" clId="{D3D28FC8-444E-46B5-9880-3560E80065FD}" dt="2023-03-31T19:26:21.006" v="1422" actId="478"/>
          <ac:spMkLst>
            <pc:docMk/>
            <pc:sldMk cId="1461724430" sldId="2076138241"/>
            <ac:spMk id="138" creationId="{16E109C4-94C1-1180-8F2C-26D6DC825DED}"/>
          </ac:spMkLst>
        </pc:spChg>
        <pc:spChg chg="mod">
          <ac:chgData name="Marcos Jesus" userId="4526d770-7ecf-4bff-8017-a177d7187aec" providerId="ADAL" clId="{D3D28FC8-444E-46B5-9880-3560E80065FD}" dt="2023-03-29T00:17:09.640" v="833" actId="14100"/>
          <ac:spMkLst>
            <pc:docMk/>
            <pc:sldMk cId="1461724430" sldId="2076138241"/>
            <ac:spMk id="158" creationId="{18E42D95-20EA-8A94-096E-421E3035CA8B}"/>
          </ac:spMkLst>
        </pc:spChg>
        <pc:spChg chg="mod">
          <ac:chgData name="Marcos Jesus" userId="4526d770-7ecf-4bff-8017-a177d7187aec" providerId="ADAL" clId="{D3D28FC8-444E-46B5-9880-3560E80065FD}" dt="2023-03-29T00:09:19.856" v="453" actId="14100"/>
          <ac:spMkLst>
            <pc:docMk/>
            <pc:sldMk cId="1461724430" sldId="2076138241"/>
            <ac:spMk id="185" creationId="{92DC3B4B-48CD-0CEE-011E-5B996A6BC597}"/>
          </ac:spMkLst>
        </pc:spChg>
        <pc:spChg chg="mod">
          <ac:chgData name="Marcos Jesus" userId="4526d770-7ecf-4bff-8017-a177d7187aec" providerId="ADAL" clId="{D3D28FC8-444E-46B5-9880-3560E80065FD}" dt="2023-03-29T00:09:19.856" v="453" actId="14100"/>
          <ac:spMkLst>
            <pc:docMk/>
            <pc:sldMk cId="1461724430" sldId="2076138241"/>
            <ac:spMk id="187" creationId="{FEF8269B-0159-887F-1DCA-5344834B94FC}"/>
          </ac:spMkLst>
        </pc:spChg>
        <pc:spChg chg="mod">
          <ac:chgData name="Marcos Jesus" userId="4526d770-7ecf-4bff-8017-a177d7187aec" providerId="ADAL" clId="{D3D28FC8-444E-46B5-9880-3560E80065FD}" dt="2023-03-29T00:09:19.856" v="453" actId="14100"/>
          <ac:spMkLst>
            <pc:docMk/>
            <pc:sldMk cId="1461724430" sldId="2076138241"/>
            <ac:spMk id="188" creationId="{6ABF3FB4-E3BF-646D-82FA-A8D96E86BD10}"/>
          </ac:spMkLst>
        </pc:spChg>
        <pc:spChg chg="mod">
          <ac:chgData name="Marcos Jesus" userId="4526d770-7ecf-4bff-8017-a177d7187aec" providerId="ADAL" clId="{D3D28FC8-444E-46B5-9880-3560E80065FD}" dt="2023-03-29T00:09:19.856" v="453" actId="14100"/>
          <ac:spMkLst>
            <pc:docMk/>
            <pc:sldMk cId="1461724430" sldId="2076138241"/>
            <ac:spMk id="190" creationId="{D53BBAB5-3D9D-BDCC-5F0F-8ACA9B5D7B23}"/>
          </ac:spMkLst>
        </pc:spChg>
        <pc:spChg chg="mod">
          <ac:chgData name="Marcos Jesus" userId="4526d770-7ecf-4bff-8017-a177d7187aec" providerId="ADAL" clId="{D3D28FC8-444E-46B5-9880-3560E80065FD}" dt="2023-03-29T00:09:19.856" v="453" actId="14100"/>
          <ac:spMkLst>
            <pc:docMk/>
            <pc:sldMk cId="1461724430" sldId="2076138241"/>
            <ac:spMk id="191" creationId="{4958876F-9270-46C6-115A-3CBE9F18C8FB}"/>
          </ac:spMkLst>
        </pc:spChg>
        <pc:spChg chg="mod">
          <ac:chgData name="Marcos Jesus" userId="4526d770-7ecf-4bff-8017-a177d7187aec" providerId="ADAL" clId="{D3D28FC8-444E-46B5-9880-3560E80065FD}" dt="2023-03-29T00:09:19.856" v="453" actId="14100"/>
          <ac:spMkLst>
            <pc:docMk/>
            <pc:sldMk cId="1461724430" sldId="2076138241"/>
            <ac:spMk id="192" creationId="{30E809F4-C5E6-B098-1911-6951069F93F4}"/>
          </ac:spMkLst>
        </pc:spChg>
        <pc:spChg chg="mod">
          <ac:chgData name="Marcos Jesus" userId="4526d770-7ecf-4bff-8017-a177d7187aec" providerId="ADAL" clId="{D3D28FC8-444E-46B5-9880-3560E80065FD}" dt="2023-03-29T00:09:19.856" v="453" actId="14100"/>
          <ac:spMkLst>
            <pc:docMk/>
            <pc:sldMk cId="1461724430" sldId="2076138241"/>
            <ac:spMk id="193" creationId="{81BFA077-9414-B96A-9777-35919D0E5F0B}"/>
          </ac:spMkLst>
        </pc:spChg>
        <pc:spChg chg="mod">
          <ac:chgData name="Marcos Jesus" userId="4526d770-7ecf-4bff-8017-a177d7187aec" providerId="ADAL" clId="{D3D28FC8-444E-46B5-9880-3560E80065FD}" dt="2023-03-29T00:09:19.856" v="453" actId="14100"/>
          <ac:spMkLst>
            <pc:docMk/>
            <pc:sldMk cId="1461724430" sldId="2076138241"/>
            <ac:spMk id="194" creationId="{4DB075E1-7869-2C3A-7793-DB13B5CEF3E7}"/>
          </ac:spMkLst>
        </pc:spChg>
        <pc:spChg chg="mod">
          <ac:chgData name="Marcos Jesus" userId="4526d770-7ecf-4bff-8017-a177d7187aec" providerId="ADAL" clId="{D3D28FC8-444E-46B5-9880-3560E80065FD}" dt="2023-03-29T00:09:19.856" v="453" actId="14100"/>
          <ac:spMkLst>
            <pc:docMk/>
            <pc:sldMk cId="1461724430" sldId="2076138241"/>
            <ac:spMk id="195" creationId="{E9E262CA-DF86-D06F-66F8-74944B502E63}"/>
          </ac:spMkLst>
        </pc:spChg>
        <pc:spChg chg="mod">
          <ac:chgData name="Marcos Jesus" userId="4526d770-7ecf-4bff-8017-a177d7187aec" providerId="ADAL" clId="{D3D28FC8-444E-46B5-9880-3560E80065FD}" dt="2023-03-29T00:09:19.856" v="453" actId="14100"/>
          <ac:spMkLst>
            <pc:docMk/>
            <pc:sldMk cId="1461724430" sldId="2076138241"/>
            <ac:spMk id="196" creationId="{00EB2E1E-77CB-2B0B-63E9-C561FC974F2D}"/>
          </ac:spMkLst>
        </pc:spChg>
        <pc:spChg chg="mod">
          <ac:chgData name="Marcos Jesus" userId="4526d770-7ecf-4bff-8017-a177d7187aec" providerId="ADAL" clId="{D3D28FC8-444E-46B5-9880-3560E80065FD}" dt="2023-03-29T00:39:04.965" v="1373" actId="1037"/>
          <ac:spMkLst>
            <pc:docMk/>
            <pc:sldMk cId="1461724430" sldId="2076138241"/>
            <ac:spMk id="197" creationId="{F11A21F8-FAB2-5046-ED1A-D1772868BC25}"/>
          </ac:spMkLst>
        </pc:spChg>
        <pc:spChg chg="mod">
          <ac:chgData name="Marcos Jesus" userId="4526d770-7ecf-4bff-8017-a177d7187aec" providerId="ADAL" clId="{D3D28FC8-444E-46B5-9880-3560E80065FD}" dt="2023-03-31T19:29:16.701" v="1586" actId="1036"/>
          <ac:spMkLst>
            <pc:docMk/>
            <pc:sldMk cId="1461724430" sldId="2076138241"/>
            <ac:spMk id="199" creationId="{4990BBEE-9634-F6C8-A796-D9015078432A}"/>
          </ac:spMkLst>
        </pc:spChg>
        <pc:spChg chg="mod">
          <ac:chgData name="Marcos Jesus" userId="4526d770-7ecf-4bff-8017-a177d7187aec" providerId="ADAL" clId="{D3D28FC8-444E-46B5-9880-3560E80065FD}" dt="2023-03-29T00:09:19.856" v="453" actId="14100"/>
          <ac:spMkLst>
            <pc:docMk/>
            <pc:sldMk cId="1461724430" sldId="2076138241"/>
            <ac:spMk id="200" creationId="{72721AD2-4C05-FF36-C32C-7257FAE5412C}"/>
          </ac:spMkLst>
        </pc:spChg>
        <pc:spChg chg="mod">
          <ac:chgData name="Marcos Jesus" userId="4526d770-7ecf-4bff-8017-a177d7187aec" providerId="ADAL" clId="{D3D28FC8-444E-46B5-9880-3560E80065FD}" dt="2023-03-29T00:09:19.856" v="453" actId="14100"/>
          <ac:spMkLst>
            <pc:docMk/>
            <pc:sldMk cId="1461724430" sldId="2076138241"/>
            <ac:spMk id="201" creationId="{7CB1D86D-A284-8439-966F-B39CDBA78C52}"/>
          </ac:spMkLst>
        </pc:spChg>
        <pc:spChg chg="mod">
          <ac:chgData name="Marcos Jesus" userId="4526d770-7ecf-4bff-8017-a177d7187aec" providerId="ADAL" clId="{D3D28FC8-444E-46B5-9880-3560E80065FD}" dt="2023-03-29T00:09:19.856" v="453" actId="14100"/>
          <ac:spMkLst>
            <pc:docMk/>
            <pc:sldMk cId="1461724430" sldId="2076138241"/>
            <ac:spMk id="252" creationId="{2C7190D4-8FD5-D68D-862F-549CB8A85D90}"/>
          </ac:spMkLst>
        </pc:spChg>
        <pc:spChg chg="del mod">
          <ac:chgData name="Marcos Jesus" userId="4526d770-7ecf-4bff-8017-a177d7187aec" providerId="ADAL" clId="{D3D28FC8-444E-46B5-9880-3560E80065FD}" dt="2023-03-29T00:27:00.970" v="1218" actId="478"/>
          <ac:spMkLst>
            <pc:docMk/>
            <pc:sldMk cId="1461724430" sldId="2076138241"/>
            <ac:spMk id="258" creationId="{8CB1A48E-A718-B1C4-9930-16F400D10DC7}"/>
          </ac:spMkLst>
        </pc:spChg>
        <pc:cxnChg chg="mod">
          <ac:chgData name="Marcos Jesus" userId="4526d770-7ecf-4bff-8017-a177d7187aec" providerId="ADAL" clId="{D3D28FC8-444E-46B5-9880-3560E80065FD}" dt="2023-03-31T19:29:25.949" v="1604" actId="1036"/>
          <ac:cxnSpMkLst>
            <pc:docMk/>
            <pc:sldMk cId="1461724430" sldId="2076138241"/>
            <ac:cxnSpMk id="10" creationId="{46EB617B-9D87-E8F5-DB8C-E4C256490769}"/>
          </ac:cxnSpMkLst>
        </pc:cxnChg>
        <pc:cxnChg chg="mod">
          <ac:chgData name="Marcos Jesus" userId="4526d770-7ecf-4bff-8017-a177d7187aec" providerId="ADAL" clId="{D3D28FC8-444E-46B5-9880-3560E80065FD}" dt="2023-03-31T19:29:25.949" v="1604" actId="1036"/>
          <ac:cxnSpMkLst>
            <pc:docMk/>
            <pc:sldMk cId="1461724430" sldId="2076138241"/>
            <ac:cxnSpMk id="12" creationId="{DDAEF167-7164-8B84-C4D2-13BD13025A0A}"/>
          </ac:cxnSpMkLst>
        </pc:cxnChg>
        <pc:cxnChg chg="mod">
          <ac:chgData name="Marcos Jesus" userId="4526d770-7ecf-4bff-8017-a177d7187aec" providerId="ADAL" clId="{D3D28FC8-444E-46B5-9880-3560E80065FD}" dt="2023-03-31T19:29:25.949" v="1604" actId="1036"/>
          <ac:cxnSpMkLst>
            <pc:docMk/>
            <pc:sldMk cId="1461724430" sldId="2076138241"/>
            <ac:cxnSpMk id="16" creationId="{CCB65338-FDAF-119C-F8CA-EADBB0EFCD97}"/>
          </ac:cxnSpMkLst>
        </pc:cxnChg>
        <pc:cxnChg chg="mod">
          <ac:chgData name="Marcos Jesus" userId="4526d770-7ecf-4bff-8017-a177d7187aec" providerId="ADAL" clId="{D3D28FC8-444E-46B5-9880-3560E80065FD}" dt="2023-03-31T19:29:25.949" v="1604" actId="1036"/>
          <ac:cxnSpMkLst>
            <pc:docMk/>
            <pc:sldMk cId="1461724430" sldId="2076138241"/>
            <ac:cxnSpMk id="18" creationId="{6C4AEEF3-56C3-9C59-9C55-4FBDFFB70DFF}"/>
          </ac:cxnSpMkLst>
        </pc:cxnChg>
        <pc:cxnChg chg="mod">
          <ac:chgData name="Marcos Jesus" userId="4526d770-7ecf-4bff-8017-a177d7187aec" providerId="ADAL" clId="{D3D28FC8-444E-46B5-9880-3560E80065FD}" dt="2023-03-31T19:29:25.949" v="1604" actId="1036"/>
          <ac:cxnSpMkLst>
            <pc:docMk/>
            <pc:sldMk cId="1461724430" sldId="2076138241"/>
            <ac:cxnSpMk id="24" creationId="{A595FA6C-B4B4-404D-A551-7DD83DF8F450}"/>
          </ac:cxnSpMkLst>
        </pc:cxnChg>
        <pc:cxnChg chg="mod">
          <ac:chgData name="Marcos Jesus" userId="4526d770-7ecf-4bff-8017-a177d7187aec" providerId="ADAL" clId="{D3D28FC8-444E-46B5-9880-3560E80065FD}" dt="2023-03-31T19:29:25.949" v="1604" actId="1036"/>
          <ac:cxnSpMkLst>
            <pc:docMk/>
            <pc:sldMk cId="1461724430" sldId="2076138241"/>
            <ac:cxnSpMk id="26" creationId="{E234CCD4-3B08-E341-B503-6B5DFEA00305}"/>
          </ac:cxnSpMkLst>
        </pc:cxnChg>
        <pc:cxnChg chg="mod">
          <ac:chgData name="Marcos Jesus" userId="4526d770-7ecf-4bff-8017-a177d7187aec" providerId="ADAL" clId="{D3D28FC8-444E-46B5-9880-3560E80065FD}" dt="2023-03-31T19:29:25.949" v="1604" actId="1036"/>
          <ac:cxnSpMkLst>
            <pc:docMk/>
            <pc:sldMk cId="1461724430" sldId="2076138241"/>
            <ac:cxnSpMk id="28" creationId="{896B5115-2F21-771D-EF6D-91B1C3935E0D}"/>
          </ac:cxnSpMkLst>
        </pc:cxnChg>
        <pc:cxnChg chg="mod">
          <ac:chgData name="Marcos Jesus" userId="4526d770-7ecf-4bff-8017-a177d7187aec" providerId="ADAL" clId="{D3D28FC8-444E-46B5-9880-3560E80065FD}" dt="2023-03-31T19:29:25.949" v="1604" actId="1036"/>
          <ac:cxnSpMkLst>
            <pc:docMk/>
            <pc:sldMk cId="1461724430" sldId="2076138241"/>
            <ac:cxnSpMk id="31" creationId="{193C3776-CFE9-1163-1317-5D5BFCAC96BE}"/>
          </ac:cxnSpMkLst>
        </pc:cxnChg>
        <pc:cxnChg chg="del mod">
          <ac:chgData name="Marcos Jesus" userId="4526d770-7ecf-4bff-8017-a177d7187aec" providerId="ADAL" clId="{D3D28FC8-444E-46B5-9880-3560E80065FD}" dt="2023-03-29T00:26:56.878" v="1216" actId="478"/>
          <ac:cxnSpMkLst>
            <pc:docMk/>
            <pc:sldMk cId="1461724430" sldId="2076138241"/>
            <ac:cxnSpMk id="39" creationId="{96B459C0-FCE9-3103-73B3-4E34F483D6AD}"/>
          </ac:cxnSpMkLst>
        </pc:cxnChg>
        <pc:cxnChg chg="del mod">
          <ac:chgData name="Marcos Jesus" userId="4526d770-7ecf-4bff-8017-a177d7187aec" providerId="ADAL" clId="{D3D28FC8-444E-46B5-9880-3560E80065FD}" dt="2023-03-29T00:26:59.699" v="1217" actId="478"/>
          <ac:cxnSpMkLst>
            <pc:docMk/>
            <pc:sldMk cId="1461724430" sldId="2076138241"/>
            <ac:cxnSpMk id="41" creationId="{259DD847-F876-53E1-A29A-399354DFBFEE}"/>
          </ac:cxnSpMkLst>
        </pc:cxnChg>
        <pc:cxnChg chg="mod">
          <ac:chgData name="Marcos Jesus" userId="4526d770-7ecf-4bff-8017-a177d7187aec" providerId="ADAL" clId="{D3D28FC8-444E-46B5-9880-3560E80065FD}" dt="2023-03-31T19:29:25.949" v="1604" actId="1036"/>
          <ac:cxnSpMkLst>
            <pc:docMk/>
            <pc:sldMk cId="1461724430" sldId="2076138241"/>
            <ac:cxnSpMk id="45" creationId="{FA1B97A2-BBD6-E176-FDE6-A74558B5A322}"/>
          </ac:cxnSpMkLst>
        </pc:cxnChg>
        <pc:cxnChg chg="mod">
          <ac:chgData name="Marcos Jesus" userId="4526d770-7ecf-4bff-8017-a177d7187aec" providerId="ADAL" clId="{D3D28FC8-444E-46B5-9880-3560E80065FD}" dt="2023-03-31T19:29:25.949" v="1604" actId="1036"/>
          <ac:cxnSpMkLst>
            <pc:docMk/>
            <pc:sldMk cId="1461724430" sldId="2076138241"/>
            <ac:cxnSpMk id="48" creationId="{68899FD1-2FFF-07E9-1FC2-98A49B3F6B69}"/>
          </ac:cxnSpMkLst>
        </pc:cxnChg>
        <pc:cxnChg chg="mod">
          <ac:chgData name="Marcos Jesus" userId="4526d770-7ecf-4bff-8017-a177d7187aec" providerId="ADAL" clId="{D3D28FC8-444E-46B5-9880-3560E80065FD}" dt="2023-03-31T19:29:25.949" v="1604" actId="1036"/>
          <ac:cxnSpMkLst>
            <pc:docMk/>
            <pc:sldMk cId="1461724430" sldId="2076138241"/>
            <ac:cxnSpMk id="50" creationId="{09D40876-0795-CE54-C0F8-3780514550AA}"/>
          </ac:cxnSpMkLst>
        </pc:cxnChg>
        <pc:cxnChg chg="del mod">
          <ac:chgData name="Marcos Jesus" userId="4526d770-7ecf-4bff-8017-a177d7187aec" providerId="ADAL" clId="{D3D28FC8-444E-46B5-9880-3560E80065FD}" dt="2023-03-31T19:26:45.930" v="1429" actId="478"/>
          <ac:cxnSpMkLst>
            <pc:docMk/>
            <pc:sldMk cId="1461724430" sldId="2076138241"/>
            <ac:cxnSpMk id="71" creationId="{EF67BF94-1AF4-EE03-123F-6B488C33E3EF}"/>
          </ac:cxnSpMkLst>
        </pc:cxnChg>
        <pc:cxnChg chg="del mod">
          <ac:chgData name="Marcos Jesus" userId="4526d770-7ecf-4bff-8017-a177d7187aec" providerId="ADAL" clId="{D3D28FC8-444E-46B5-9880-3560E80065FD}" dt="2023-03-29T00:14:57.914" v="787" actId="478"/>
          <ac:cxnSpMkLst>
            <pc:docMk/>
            <pc:sldMk cId="1461724430" sldId="2076138241"/>
            <ac:cxnSpMk id="73" creationId="{83F2295E-A576-CC45-6413-A643971054E4}"/>
          </ac:cxnSpMkLst>
        </pc:cxnChg>
        <pc:cxnChg chg="mod">
          <ac:chgData name="Marcos Jesus" userId="4526d770-7ecf-4bff-8017-a177d7187aec" providerId="ADAL" clId="{D3D28FC8-444E-46B5-9880-3560E80065FD}" dt="2023-03-29T00:17:09.640" v="833" actId="14100"/>
          <ac:cxnSpMkLst>
            <pc:docMk/>
            <pc:sldMk cId="1461724430" sldId="2076138241"/>
            <ac:cxnSpMk id="75" creationId="{874ED07A-905A-E106-C644-25C9823CFA5A}"/>
          </ac:cxnSpMkLst>
        </pc:cxnChg>
        <pc:cxnChg chg="mod">
          <ac:chgData name="Marcos Jesus" userId="4526d770-7ecf-4bff-8017-a177d7187aec" providerId="ADAL" clId="{D3D28FC8-444E-46B5-9880-3560E80065FD}" dt="2023-03-29T00:17:09.640" v="833" actId="14100"/>
          <ac:cxnSpMkLst>
            <pc:docMk/>
            <pc:sldMk cId="1461724430" sldId="2076138241"/>
            <ac:cxnSpMk id="77" creationId="{A223F556-00B7-67D5-33CD-BCBFF0CD0B63}"/>
          </ac:cxnSpMkLst>
        </pc:cxnChg>
        <pc:cxnChg chg="mod">
          <ac:chgData name="Marcos Jesus" userId="4526d770-7ecf-4bff-8017-a177d7187aec" providerId="ADAL" clId="{D3D28FC8-444E-46B5-9880-3560E80065FD}" dt="2023-03-29T00:17:09.640" v="833" actId="14100"/>
          <ac:cxnSpMkLst>
            <pc:docMk/>
            <pc:sldMk cId="1461724430" sldId="2076138241"/>
            <ac:cxnSpMk id="79" creationId="{A87CA0C0-5D70-715B-F980-089E558A95D0}"/>
          </ac:cxnSpMkLst>
        </pc:cxnChg>
        <pc:cxnChg chg="mod">
          <ac:chgData name="Marcos Jesus" userId="4526d770-7ecf-4bff-8017-a177d7187aec" providerId="ADAL" clId="{D3D28FC8-444E-46B5-9880-3560E80065FD}" dt="2023-03-29T00:17:09.640" v="833" actId="14100"/>
          <ac:cxnSpMkLst>
            <pc:docMk/>
            <pc:sldMk cId="1461724430" sldId="2076138241"/>
            <ac:cxnSpMk id="81" creationId="{8ED8154D-E25F-7B70-BE21-92690741EC5E}"/>
          </ac:cxnSpMkLst>
        </pc:cxnChg>
        <pc:cxnChg chg="mod">
          <ac:chgData name="Marcos Jesus" userId="4526d770-7ecf-4bff-8017-a177d7187aec" providerId="ADAL" clId="{D3D28FC8-444E-46B5-9880-3560E80065FD}" dt="2023-03-29T00:38:24.943" v="1295" actId="1036"/>
          <ac:cxnSpMkLst>
            <pc:docMk/>
            <pc:sldMk cId="1461724430" sldId="2076138241"/>
            <ac:cxnSpMk id="89" creationId="{17B46162-3661-8A10-A505-C57F7291720E}"/>
          </ac:cxnSpMkLst>
        </pc:cxnChg>
        <pc:cxnChg chg="mod">
          <ac:chgData name="Marcos Jesus" userId="4526d770-7ecf-4bff-8017-a177d7187aec" providerId="ADAL" clId="{D3D28FC8-444E-46B5-9880-3560E80065FD}" dt="2023-03-29T00:38:29.076" v="1299" actId="1035"/>
          <ac:cxnSpMkLst>
            <pc:docMk/>
            <pc:sldMk cId="1461724430" sldId="2076138241"/>
            <ac:cxnSpMk id="91" creationId="{73B8A0C0-9D2D-3831-4EF6-1958B12C6157}"/>
          </ac:cxnSpMkLst>
        </pc:cxnChg>
        <pc:cxnChg chg="add mod">
          <ac:chgData name="Marcos Jesus" userId="4526d770-7ecf-4bff-8017-a177d7187aec" providerId="ADAL" clId="{D3D28FC8-444E-46B5-9880-3560E80065FD}" dt="2023-03-29T00:36:28.713" v="1253" actId="14100"/>
          <ac:cxnSpMkLst>
            <pc:docMk/>
            <pc:sldMk cId="1461724430" sldId="2076138241"/>
            <ac:cxnSpMk id="129" creationId="{D5D98687-58E5-35C6-D6F0-69B116C9CEB3}"/>
          </ac:cxnSpMkLst>
        </pc:cxnChg>
        <pc:cxnChg chg="add mod">
          <ac:chgData name="Marcos Jesus" userId="4526d770-7ecf-4bff-8017-a177d7187aec" providerId="ADAL" clId="{D3D28FC8-444E-46B5-9880-3560E80065FD}" dt="2023-03-31T19:29:08.076" v="1562" actId="1035"/>
          <ac:cxnSpMkLst>
            <pc:docMk/>
            <pc:sldMk cId="1461724430" sldId="2076138241"/>
            <ac:cxnSpMk id="131" creationId="{67C63556-A86C-BB3A-7AB5-73F353FE22A6}"/>
          </ac:cxnSpMkLst>
        </pc:cxnChg>
        <pc:cxnChg chg="add del mod">
          <ac:chgData name="Marcos Jesus" userId="4526d770-7ecf-4bff-8017-a177d7187aec" providerId="ADAL" clId="{D3D28FC8-444E-46B5-9880-3560E80065FD}" dt="2023-03-31T19:26:43.302" v="1427" actId="478"/>
          <ac:cxnSpMkLst>
            <pc:docMk/>
            <pc:sldMk cId="1461724430" sldId="2076138241"/>
            <ac:cxnSpMk id="135" creationId="{8F66DC94-9207-E135-DE2D-19CFADF6F3AD}"/>
          </ac:cxnSpMkLst>
        </pc:cxnChg>
        <pc:cxnChg chg="add mod">
          <ac:chgData name="Marcos Jesus" userId="4526d770-7ecf-4bff-8017-a177d7187aec" providerId="ADAL" clId="{D3D28FC8-444E-46B5-9880-3560E80065FD}" dt="2023-03-31T19:28:57.292" v="1547" actId="1036"/>
          <ac:cxnSpMkLst>
            <pc:docMk/>
            <pc:sldMk cId="1461724430" sldId="2076138241"/>
            <ac:cxnSpMk id="136" creationId="{24B8D9C6-4E3D-9AF3-9E3F-89D1A033E22C}"/>
          </ac:cxnSpMkLst>
        </pc:cxnChg>
        <pc:cxnChg chg="add del mod">
          <ac:chgData name="Marcos Jesus" userId="4526d770-7ecf-4bff-8017-a177d7187aec" providerId="ADAL" clId="{D3D28FC8-444E-46B5-9880-3560E80065FD}" dt="2023-03-31T19:26:41.971" v="1426" actId="478"/>
          <ac:cxnSpMkLst>
            <pc:docMk/>
            <pc:sldMk cId="1461724430" sldId="2076138241"/>
            <ac:cxnSpMk id="139" creationId="{3B468A7A-87A8-680F-1341-ED9578AD143F}"/>
          </ac:cxnSpMkLst>
        </pc:cxnChg>
        <pc:cxnChg chg="add mod">
          <ac:chgData name="Marcos Jesus" userId="4526d770-7ecf-4bff-8017-a177d7187aec" providerId="ADAL" clId="{D3D28FC8-444E-46B5-9880-3560E80065FD}" dt="2023-03-31T19:28:51.254" v="1535" actId="1036"/>
          <ac:cxnSpMkLst>
            <pc:docMk/>
            <pc:sldMk cId="1461724430" sldId="2076138241"/>
            <ac:cxnSpMk id="140" creationId="{0AB90884-7673-BC9D-8390-B7C2C26EA55E}"/>
          </ac:cxnSpMkLst>
        </pc:cxnChg>
        <pc:cxnChg chg="mod">
          <ac:chgData name="Marcos Jesus" userId="4526d770-7ecf-4bff-8017-a177d7187aec" providerId="ADAL" clId="{D3D28FC8-444E-46B5-9880-3560E80065FD}" dt="2023-03-29T00:19:03.252" v="845" actId="14100"/>
          <ac:cxnSpMkLst>
            <pc:docMk/>
            <pc:sldMk cId="1461724430" sldId="2076138241"/>
            <ac:cxnSpMk id="144" creationId="{9AD40DA6-13F8-AE0B-E020-BB1E83693BD2}"/>
          </ac:cxnSpMkLst>
        </pc:cxnChg>
        <pc:cxnChg chg="mod">
          <ac:chgData name="Marcos Jesus" userId="4526d770-7ecf-4bff-8017-a177d7187aec" providerId="ADAL" clId="{D3D28FC8-444E-46B5-9880-3560E80065FD}" dt="2023-03-29T00:18:56.788" v="844" actId="14100"/>
          <ac:cxnSpMkLst>
            <pc:docMk/>
            <pc:sldMk cId="1461724430" sldId="2076138241"/>
            <ac:cxnSpMk id="147" creationId="{8C0FD113-285B-0264-4404-2A18DD934E7D}"/>
          </ac:cxnSpMkLst>
        </pc:cxnChg>
        <pc:cxnChg chg="mod">
          <ac:chgData name="Marcos Jesus" userId="4526d770-7ecf-4bff-8017-a177d7187aec" providerId="ADAL" clId="{D3D28FC8-444E-46B5-9880-3560E80065FD}" dt="2023-03-29T00:18:49.185" v="843" actId="14100"/>
          <ac:cxnSpMkLst>
            <pc:docMk/>
            <pc:sldMk cId="1461724430" sldId="2076138241"/>
            <ac:cxnSpMk id="150" creationId="{DC9731AF-0E7F-153C-DEC9-40ADA92146D1}"/>
          </ac:cxnSpMkLst>
        </pc:cxnChg>
        <pc:cxnChg chg="mod">
          <ac:chgData name="Marcos Jesus" userId="4526d770-7ecf-4bff-8017-a177d7187aec" providerId="ADAL" clId="{D3D28FC8-444E-46B5-9880-3560E80065FD}" dt="2023-03-29T00:26:38.931" v="1215" actId="14100"/>
          <ac:cxnSpMkLst>
            <pc:docMk/>
            <pc:sldMk cId="1461724430" sldId="2076138241"/>
            <ac:cxnSpMk id="154" creationId="{64E62F06-E85E-7445-49A5-BC7DF37DB24D}"/>
          </ac:cxnSpMkLst>
        </pc:cxnChg>
        <pc:cxnChg chg="mod">
          <ac:chgData name="Marcos Jesus" userId="4526d770-7ecf-4bff-8017-a177d7187aec" providerId="ADAL" clId="{D3D28FC8-444E-46B5-9880-3560E80065FD}" dt="2023-03-29T00:20:12.203" v="853" actId="14100"/>
          <ac:cxnSpMkLst>
            <pc:docMk/>
            <pc:sldMk cId="1461724430" sldId="2076138241"/>
            <ac:cxnSpMk id="157" creationId="{B7F76840-FA91-4D49-BB44-8A9FD0F43B3B}"/>
          </ac:cxnSpMkLst>
        </pc:cxnChg>
        <pc:cxnChg chg="mod">
          <ac:chgData name="Marcos Jesus" userId="4526d770-7ecf-4bff-8017-a177d7187aec" providerId="ADAL" clId="{D3D28FC8-444E-46B5-9880-3560E80065FD}" dt="2023-03-29T00:20:05.157" v="852" actId="14100"/>
          <ac:cxnSpMkLst>
            <pc:docMk/>
            <pc:sldMk cId="1461724430" sldId="2076138241"/>
            <ac:cxnSpMk id="166" creationId="{D69EF8EE-A5B6-3E93-0155-FBAE0A45C2E7}"/>
          </ac:cxnSpMkLst>
        </pc:cxnChg>
        <pc:cxnChg chg="mod">
          <ac:chgData name="Marcos Jesus" userId="4526d770-7ecf-4bff-8017-a177d7187aec" providerId="ADAL" clId="{D3D28FC8-444E-46B5-9880-3560E80065FD}" dt="2023-03-29T00:19:54.785" v="851" actId="14100"/>
          <ac:cxnSpMkLst>
            <pc:docMk/>
            <pc:sldMk cId="1461724430" sldId="2076138241"/>
            <ac:cxnSpMk id="170" creationId="{F3E55FCA-7258-264A-9198-5A148D8A288D}"/>
          </ac:cxnSpMkLst>
        </pc:cxnChg>
        <pc:cxnChg chg="mod">
          <ac:chgData name="Marcos Jesus" userId="4526d770-7ecf-4bff-8017-a177d7187aec" providerId="ADAL" clId="{D3D28FC8-444E-46B5-9880-3560E80065FD}" dt="2023-03-29T00:19:43.386" v="849" actId="14100"/>
          <ac:cxnSpMkLst>
            <pc:docMk/>
            <pc:sldMk cId="1461724430" sldId="2076138241"/>
            <ac:cxnSpMk id="173" creationId="{41AA5029-F5EE-F3C2-06FC-94E097088A06}"/>
          </ac:cxnSpMkLst>
        </pc:cxnChg>
        <pc:cxnChg chg="mod">
          <ac:chgData name="Marcos Jesus" userId="4526d770-7ecf-4bff-8017-a177d7187aec" providerId="ADAL" clId="{D3D28FC8-444E-46B5-9880-3560E80065FD}" dt="2023-03-29T00:19:34.948" v="848" actId="14100"/>
          <ac:cxnSpMkLst>
            <pc:docMk/>
            <pc:sldMk cId="1461724430" sldId="2076138241"/>
            <ac:cxnSpMk id="178" creationId="{90DC2EE6-A92D-A6B2-7298-A461C4598B79}"/>
          </ac:cxnSpMkLst>
        </pc:cxnChg>
        <pc:cxnChg chg="mod">
          <ac:chgData name="Marcos Jesus" userId="4526d770-7ecf-4bff-8017-a177d7187aec" providerId="ADAL" clId="{D3D28FC8-444E-46B5-9880-3560E80065FD}" dt="2023-03-29T00:19:27.291" v="847" actId="14100"/>
          <ac:cxnSpMkLst>
            <pc:docMk/>
            <pc:sldMk cId="1461724430" sldId="2076138241"/>
            <ac:cxnSpMk id="182" creationId="{17FC62B1-D781-A33D-DE40-B358D6503B90}"/>
          </ac:cxnSpMkLst>
        </pc:cxnChg>
        <pc:cxnChg chg="mod">
          <ac:chgData name="Marcos Jesus" userId="4526d770-7ecf-4bff-8017-a177d7187aec" providerId="ADAL" clId="{D3D28FC8-444E-46B5-9880-3560E80065FD}" dt="2023-03-29T00:27:53.034" v="1221" actId="14100"/>
          <ac:cxnSpMkLst>
            <pc:docMk/>
            <pc:sldMk cId="1461724430" sldId="2076138241"/>
            <ac:cxnSpMk id="203" creationId="{905B8F43-7A7E-56AF-26C6-2479904DB1C6}"/>
          </ac:cxnSpMkLst>
        </pc:cxnChg>
        <pc:cxnChg chg="mod">
          <ac:chgData name="Marcos Jesus" userId="4526d770-7ecf-4bff-8017-a177d7187aec" providerId="ADAL" clId="{D3D28FC8-444E-46B5-9880-3560E80065FD}" dt="2023-03-29T00:28:54.337" v="1223" actId="14100"/>
          <ac:cxnSpMkLst>
            <pc:docMk/>
            <pc:sldMk cId="1461724430" sldId="2076138241"/>
            <ac:cxnSpMk id="205" creationId="{FD39E76F-8DF4-CBE4-86E4-C051DA435364}"/>
          </ac:cxnSpMkLst>
        </pc:cxnChg>
        <pc:cxnChg chg="mod">
          <ac:chgData name="Marcos Jesus" userId="4526d770-7ecf-4bff-8017-a177d7187aec" providerId="ADAL" clId="{D3D28FC8-444E-46B5-9880-3560E80065FD}" dt="2023-03-29T00:28:45.273" v="1222" actId="14100"/>
          <ac:cxnSpMkLst>
            <pc:docMk/>
            <pc:sldMk cId="1461724430" sldId="2076138241"/>
            <ac:cxnSpMk id="207" creationId="{18CA7DEA-66FF-96CE-FD9A-3CEFDBC20136}"/>
          </ac:cxnSpMkLst>
        </pc:cxnChg>
        <pc:cxnChg chg="mod">
          <ac:chgData name="Marcos Jesus" userId="4526d770-7ecf-4bff-8017-a177d7187aec" providerId="ADAL" clId="{D3D28FC8-444E-46B5-9880-3560E80065FD}" dt="2023-03-29T00:39:37.300" v="1374" actId="14100"/>
          <ac:cxnSpMkLst>
            <pc:docMk/>
            <pc:sldMk cId="1461724430" sldId="2076138241"/>
            <ac:cxnSpMk id="212" creationId="{690D8667-C733-2F3D-1DC9-321B1A82DB65}"/>
          </ac:cxnSpMkLst>
        </pc:cxnChg>
        <pc:cxnChg chg="mod">
          <ac:chgData name="Marcos Jesus" userId="4526d770-7ecf-4bff-8017-a177d7187aec" providerId="ADAL" clId="{D3D28FC8-444E-46B5-9880-3560E80065FD}" dt="2023-03-29T00:32:01.688" v="1241" actId="14100"/>
          <ac:cxnSpMkLst>
            <pc:docMk/>
            <pc:sldMk cId="1461724430" sldId="2076138241"/>
            <ac:cxnSpMk id="219" creationId="{E9248C3C-EAA4-E6BB-0FD6-6241AACA1534}"/>
          </ac:cxnSpMkLst>
        </pc:cxnChg>
        <pc:cxnChg chg="mod">
          <ac:chgData name="Marcos Jesus" userId="4526d770-7ecf-4bff-8017-a177d7187aec" providerId="ADAL" clId="{D3D28FC8-444E-46B5-9880-3560E80065FD}" dt="2023-03-29T00:31:03.692" v="1236" actId="14100"/>
          <ac:cxnSpMkLst>
            <pc:docMk/>
            <pc:sldMk cId="1461724430" sldId="2076138241"/>
            <ac:cxnSpMk id="221" creationId="{9460C52C-57AA-E78D-913E-A350F86A50E4}"/>
          </ac:cxnSpMkLst>
        </pc:cxnChg>
        <pc:cxnChg chg="add del mod">
          <ac:chgData name="Marcos Jesus" userId="4526d770-7ecf-4bff-8017-a177d7187aec" providerId="ADAL" clId="{D3D28FC8-444E-46B5-9880-3560E80065FD}" dt="2023-03-29T00:24:25.582" v="1060"/>
          <ac:cxnSpMkLst>
            <pc:docMk/>
            <pc:sldMk cId="1461724430" sldId="2076138241"/>
            <ac:cxnSpMk id="224" creationId="{DBA4AE3F-DB1C-D0A9-EE1B-1E5963E9BF3A}"/>
          </ac:cxnSpMkLst>
        </pc:cxnChg>
        <pc:cxnChg chg="add del mod">
          <ac:chgData name="Marcos Jesus" userId="4526d770-7ecf-4bff-8017-a177d7187aec" providerId="ADAL" clId="{D3D28FC8-444E-46B5-9880-3560E80065FD}" dt="2023-03-29T00:27:02.710" v="1219" actId="478"/>
          <ac:cxnSpMkLst>
            <pc:docMk/>
            <pc:sldMk cId="1461724430" sldId="2076138241"/>
            <ac:cxnSpMk id="225" creationId="{C9F1052A-8623-AFFE-2D27-112C3DD09438}"/>
          </ac:cxnSpMkLst>
        </pc:cxnChg>
        <pc:cxnChg chg="mod">
          <ac:chgData name="Marcos Jesus" userId="4526d770-7ecf-4bff-8017-a177d7187aec" providerId="ADAL" clId="{D3D28FC8-444E-46B5-9880-3560E80065FD}" dt="2023-03-29T00:30:35.477" v="1233" actId="14100"/>
          <ac:cxnSpMkLst>
            <pc:docMk/>
            <pc:sldMk cId="1461724430" sldId="2076138241"/>
            <ac:cxnSpMk id="230" creationId="{80263215-59D8-AE01-978D-E6AC1F2DFE1C}"/>
          </ac:cxnSpMkLst>
        </pc:cxnChg>
        <pc:cxnChg chg="mod">
          <ac:chgData name="Marcos Jesus" userId="4526d770-7ecf-4bff-8017-a177d7187aec" providerId="ADAL" clId="{D3D28FC8-444E-46B5-9880-3560E80065FD}" dt="2023-03-31T19:29:16.701" v="1586" actId="1036"/>
          <ac:cxnSpMkLst>
            <pc:docMk/>
            <pc:sldMk cId="1461724430" sldId="2076138241"/>
            <ac:cxnSpMk id="233" creationId="{A9FC374A-9325-DF92-02CC-8B53B59D67C8}"/>
          </ac:cxnSpMkLst>
        </pc:cxnChg>
        <pc:cxnChg chg="mod">
          <ac:chgData name="Marcos Jesus" userId="4526d770-7ecf-4bff-8017-a177d7187aec" providerId="ADAL" clId="{D3D28FC8-444E-46B5-9880-3560E80065FD}" dt="2023-03-29T00:30:44.566" v="1234" actId="14100"/>
          <ac:cxnSpMkLst>
            <pc:docMk/>
            <pc:sldMk cId="1461724430" sldId="2076138241"/>
            <ac:cxnSpMk id="234" creationId="{A36C7562-C60C-02CA-5C0A-22CE94160B2E}"/>
          </ac:cxnSpMkLst>
        </pc:cxnChg>
        <pc:cxnChg chg="mod">
          <ac:chgData name="Marcos Jesus" userId="4526d770-7ecf-4bff-8017-a177d7187aec" providerId="ADAL" clId="{D3D28FC8-444E-46B5-9880-3560E80065FD}" dt="2023-03-29T00:30:28.127" v="1232" actId="14100"/>
          <ac:cxnSpMkLst>
            <pc:docMk/>
            <pc:sldMk cId="1461724430" sldId="2076138241"/>
            <ac:cxnSpMk id="239" creationId="{4A335F56-C464-42BE-711E-F65F3426E6C1}"/>
          </ac:cxnSpMkLst>
        </pc:cxnChg>
        <pc:cxnChg chg="mod">
          <ac:chgData name="Marcos Jesus" userId="4526d770-7ecf-4bff-8017-a177d7187aec" providerId="ADAL" clId="{D3D28FC8-444E-46B5-9880-3560E80065FD}" dt="2023-03-29T00:36:41.237" v="1254" actId="14100"/>
          <ac:cxnSpMkLst>
            <pc:docMk/>
            <pc:sldMk cId="1461724430" sldId="2076138241"/>
            <ac:cxnSpMk id="246" creationId="{ED725E8B-A2E0-DDCA-6D9A-6EC3A97AD643}"/>
          </ac:cxnSpMkLst>
        </pc:cxnChg>
        <pc:cxnChg chg="mod">
          <ac:chgData name="Marcos Jesus" userId="4526d770-7ecf-4bff-8017-a177d7187aec" providerId="ADAL" clId="{D3D28FC8-444E-46B5-9880-3560E80065FD}" dt="2023-03-29T00:39:04.965" v="1373" actId="1037"/>
          <ac:cxnSpMkLst>
            <pc:docMk/>
            <pc:sldMk cId="1461724430" sldId="2076138241"/>
            <ac:cxnSpMk id="251" creationId="{58F99020-CC89-22BD-D2D5-A12975A6183C}"/>
          </ac:cxnSpMkLst>
        </pc:cxnChg>
        <pc:cxnChg chg="mod">
          <ac:chgData name="Marcos Jesus" userId="4526d770-7ecf-4bff-8017-a177d7187aec" providerId="ADAL" clId="{D3D28FC8-444E-46B5-9880-3560E80065FD}" dt="2023-03-29T00:39:04.965" v="1373" actId="1037"/>
          <ac:cxnSpMkLst>
            <pc:docMk/>
            <pc:sldMk cId="1461724430" sldId="2076138241"/>
            <ac:cxnSpMk id="255" creationId="{B1A641B1-F172-70C8-0F19-5CEE35C14548}"/>
          </ac:cxnSpMkLst>
        </pc:cxnChg>
        <pc:cxnChg chg="mod">
          <ac:chgData name="Marcos Jesus" userId="4526d770-7ecf-4bff-8017-a177d7187aec" providerId="ADAL" clId="{D3D28FC8-444E-46B5-9880-3560E80065FD}" dt="2023-03-29T00:39:04.965" v="1373" actId="1037"/>
          <ac:cxnSpMkLst>
            <pc:docMk/>
            <pc:sldMk cId="1461724430" sldId="2076138241"/>
            <ac:cxnSpMk id="263" creationId="{1F6FF48B-F369-94E5-BEFD-B8D2F9E0A292}"/>
          </ac:cxnSpMkLst>
        </pc:cxnChg>
        <pc:cxnChg chg="mod ord">
          <ac:chgData name="Marcos Jesus" userId="4526d770-7ecf-4bff-8017-a177d7187aec" providerId="ADAL" clId="{D3D28FC8-444E-46B5-9880-3560E80065FD}" dt="2023-03-29T00:29:34.377" v="1226" actId="14100"/>
          <ac:cxnSpMkLst>
            <pc:docMk/>
            <pc:sldMk cId="1461724430" sldId="2076138241"/>
            <ac:cxnSpMk id="265" creationId="{5D1C2CF3-BB11-260B-F49D-2470CDC71D2D}"/>
          </ac:cxnSpMkLst>
        </pc:cxnChg>
        <pc:cxnChg chg="mod ord">
          <ac:chgData name="Marcos Jesus" userId="4526d770-7ecf-4bff-8017-a177d7187aec" providerId="ADAL" clId="{D3D28FC8-444E-46B5-9880-3560E80065FD}" dt="2023-03-29T00:29:08.859" v="1224" actId="14100"/>
          <ac:cxnSpMkLst>
            <pc:docMk/>
            <pc:sldMk cId="1461724430" sldId="2076138241"/>
            <ac:cxnSpMk id="269" creationId="{E3D703EE-C060-DF14-D5C2-6B2111FF042C}"/>
          </ac:cxnSpMkLst>
        </pc:cxnChg>
        <pc:cxnChg chg="mod ord">
          <ac:chgData name="Marcos Jesus" userId="4526d770-7ecf-4bff-8017-a177d7187aec" providerId="ADAL" clId="{D3D28FC8-444E-46B5-9880-3560E80065FD}" dt="2023-03-29T00:29:18.483" v="1225" actId="14100"/>
          <ac:cxnSpMkLst>
            <pc:docMk/>
            <pc:sldMk cId="1461724430" sldId="2076138241"/>
            <ac:cxnSpMk id="271" creationId="{1F331E59-70CB-D6FD-AEBA-BC06E358F79F}"/>
          </ac:cxnSpMkLst>
        </pc:cxnChg>
        <pc:cxnChg chg="mod ord">
          <ac:chgData name="Marcos Jesus" userId="4526d770-7ecf-4bff-8017-a177d7187aec" providerId="ADAL" clId="{D3D28FC8-444E-46B5-9880-3560E80065FD}" dt="2023-03-29T00:29:53.356" v="1228" actId="14100"/>
          <ac:cxnSpMkLst>
            <pc:docMk/>
            <pc:sldMk cId="1461724430" sldId="2076138241"/>
            <ac:cxnSpMk id="275" creationId="{0781413D-F9FE-C204-D3CD-F50AEA2B65CD}"/>
          </ac:cxnSpMkLst>
        </pc:cxnChg>
        <pc:cxnChg chg="mod">
          <ac:chgData name="Marcos Jesus" userId="4526d770-7ecf-4bff-8017-a177d7187aec" providerId="ADAL" clId="{D3D28FC8-444E-46B5-9880-3560E80065FD}" dt="2023-03-29T00:30:15.722" v="1231" actId="14100"/>
          <ac:cxnSpMkLst>
            <pc:docMk/>
            <pc:sldMk cId="1461724430" sldId="2076138241"/>
            <ac:cxnSpMk id="277" creationId="{11D67586-43DA-77D8-EF5E-DE8D59C351FB}"/>
          </ac:cxnSpMkLst>
        </pc:cxnChg>
        <pc:cxnChg chg="mod">
          <ac:chgData name="Marcos Jesus" userId="4526d770-7ecf-4bff-8017-a177d7187aec" providerId="ADAL" clId="{D3D28FC8-444E-46B5-9880-3560E80065FD}" dt="2023-03-29T00:30:51.663" v="1235" actId="14100"/>
          <ac:cxnSpMkLst>
            <pc:docMk/>
            <pc:sldMk cId="1461724430" sldId="2076138241"/>
            <ac:cxnSpMk id="279" creationId="{BEE0B1BB-0CE8-AA9A-BB40-B3D37ADE23C9}"/>
          </ac:cxnSpMkLst>
        </pc:cxnChg>
        <pc:cxnChg chg="mod">
          <ac:chgData name="Marcos Jesus" userId="4526d770-7ecf-4bff-8017-a177d7187aec" providerId="ADAL" clId="{D3D28FC8-444E-46B5-9880-3560E80065FD}" dt="2023-03-29T00:31:49.537" v="1240" actId="14100"/>
          <ac:cxnSpMkLst>
            <pc:docMk/>
            <pc:sldMk cId="1461724430" sldId="2076138241"/>
            <ac:cxnSpMk id="281" creationId="{39B44FCF-9338-CC7D-1AD3-6317E44AC5F8}"/>
          </ac:cxnSpMkLst>
        </pc:cxnChg>
        <pc:cxnChg chg="mod">
          <ac:chgData name="Marcos Jesus" userId="4526d770-7ecf-4bff-8017-a177d7187aec" providerId="ADAL" clId="{D3D28FC8-444E-46B5-9880-3560E80065FD}" dt="2023-03-29T00:31:13.795" v="1237" actId="14100"/>
          <ac:cxnSpMkLst>
            <pc:docMk/>
            <pc:sldMk cId="1461724430" sldId="2076138241"/>
            <ac:cxnSpMk id="284" creationId="{78A73CD9-0F11-66E8-B7E3-298B2F01FB71}"/>
          </ac:cxnSpMkLst>
        </pc:cxnChg>
        <pc:cxnChg chg="mod ord">
          <ac:chgData name="Marcos Jesus" userId="4526d770-7ecf-4bff-8017-a177d7187aec" providerId="ADAL" clId="{D3D28FC8-444E-46B5-9880-3560E80065FD}" dt="2023-03-29T00:31:39.325" v="1239" actId="14100"/>
          <ac:cxnSpMkLst>
            <pc:docMk/>
            <pc:sldMk cId="1461724430" sldId="2076138241"/>
            <ac:cxnSpMk id="287" creationId="{D3B4893E-774D-5B8B-488F-67ED79E184AD}"/>
          </ac:cxnSpMkLst>
        </pc:cxnChg>
        <pc:cxnChg chg="del mod">
          <ac:chgData name="Marcos Jesus" userId="4526d770-7ecf-4bff-8017-a177d7187aec" providerId="ADAL" clId="{D3D28FC8-444E-46B5-9880-3560E80065FD}" dt="2023-03-28T23:50:05.245" v="89" actId="21"/>
          <ac:cxnSpMkLst>
            <pc:docMk/>
            <pc:sldMk cId="1461724430" sldId="2076138241"/>
            <ac:cxnSpMk id="291" creationId="{CEB776D7-67E3-37D5-FF3D-687BC0C1BF31}"/>
          </ac:cxnSpMkLst>
        </pc:cxnChg>
        <pc:cxnChg chg="add del mod">
          <ac:chgData name="Marcos Jesus" userId="4526d770-7ecf-4bff-8017-a177d7187aec" providerId="ADAL" clId="{D3D28FC8-444E-46B5-9880-3560E80065FD}" dt="2023-03-29T00:32:27.736" v="1244" actId="478"/>
          <ac:cxnSpMkLst>
            <pc:docMk/>
            <pc:sldMk cId="1461724430" sldId="2076138241"/>
            <ac:cxnSpMk id="295" creationId="{6C5BD32B-998F-C075-1DB8-70CE184887C3}"/>
          </ac:cxnSpMkLst>
        </pc:cxnChg>
        <pc:cxnChg chg="mod">
          <ac:chgData name="Marcos Jesus" userId="4526d770-7ecf-4bff-8017-a177d7187aec" providerId="ADAL" clId="{D3D28FC8-444E-46B5-9880-3560E80065FD}" dt="2023-03-29T00:39:54.697" v="1384" actId="1038"/>
          <ac:cxnSpMkLst>
            <pc:docMk/>
            <pc:sldMk cId="1461724430" sldId="2076138241"/>
            <ac:cxnSpMk id="344" creationId="{AF885222-CA0B-25B5-E8C4-6651E75727B4}"/>
          </ac:cxnSpMkLst>
        </pc:cxnChg>
      </pc:sldChg>
      <pc:sldChg chg="modSp">
        <pc:chgData name="Marcos Jesus" userId="4526d770-7ecf-4bff-8017-a177d7187aec" providerId="ADAL" clId="{D3D28FC8-444E-46B5-9880-3560E80065FD}" dt="2023-03-31T19:23:23.456" v="1413" actId="5736"/>
        <pc:sldMkLst>
          <pc:docMk/>
          <pc:sldMk cId="1271451233" sldId="2076138244"/>
        </pc:sldMkLst>
        <pc:graphicFrameChg chg="mod">
          <ac:chgData name="Marcos Jesus" userId="4526d770-7ecf-4bff-8017-a177d7187aec" providerId="ADAL" clId="{D3D28FC8-444E-46B5-9880-3560E80065FD}" dt="2023-03-31T19:23:23.456" v="1413"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07T14:10:07.190" v="1011" actId="1784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06T17:41:38.211" v="985" actId="5736"/>
        <pc:sldMkLst>
          <pc:docMk/>
          <pc:sldMk cId="1271451233" sldId="2076138244"/>
        </pc:sldMkLst>
        <pc:graphicFrameChg chg="mod">
          <ac:chgData name="Rachel Profitt" userId="33e63d03-b0ce-4cee-8a7f-3417702ed3c2" providerId="ADAL" clId="{752F4DE8-F1F5-4931-AB53-3E55AD4B5CB8}" dt="2023-03-06T17:41:38.211" v="985"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Marcos Jesus" userId="S::marcoje@microsoft.com::4526d770-7ecf-4bff-8017-a177d7187aec" providerId="AD" clId="Web-{BDFC9BFC-B79E-BC9F-9C03-DE5A21B07E0D}"/>
    <pc:docChg chg="modSld">
      <pc:chgData name="Marcos Jesus" userId="S::marcoje@microsoft.com::4526d770-7ecf-4bff-8017-a177d7187aec" providerId="AD" clId="Web-{BDFC9BFC-B79E-BC9F-9C03-DE5A21B07E0D}" dt="2023-03-28T23:41:27.912" v="7" actId="20577"/>
      <pc:docMkLst>
        <pc:docMk/>
      </pc:docMkLst>
      <pc:sldChg chg="modSp">
        <pc:chgData name="Marcos Jesus" userId="S::marcoje@microsoft.com::4526d770-7ecf-4bff-8017-a177d7187aec" providerId="AD" clId="Web-{BDFC9BFC-B79E-BC9F-9C03-DE5A21B07E0D}" dt="2023-03-28T23:41:27.912" v="7" actId="20577"/>
        <pc:sldMkLst>
          <pc:docMk/>
          <pc:sldMk cId="1271451233" sldId="2076138244"/>
        </pc:sldMkLst>
        <pc:graphicFrameChg chg="modGraphic">
          <ac:chgData name="Marcos Jesus" userId="S::marcoje@microsoft.com::4526d770-7ecf-4bff-8017-a177d7187aec" providerId="AD" clId="Web-{BDFC9BFC-B79E-BC9F-9C03-DE5A21B07E0D}" dt="2023-03-28T23:41:27.912" v="7" actId="20577"/>
          <ac:graphicFrameMkLst>
            <pc:docMk/>
            <pc:sldMk cId="1271451233" sldId="2076138244"/>
            <ac:graphicFrameMk id="2" creationId="{BB00BB58-6378-5751-7743-7F0F6451217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Acquire to dispose</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a:t>Case to resolution</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a:t>Define customer service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a:t>Establish a knowledge base</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C8B457AF-9131-4C98-A272-8DED83CF6BBF}">
      <dgm:prSet phldrT="[Text]"/>
      <dgm:spPr/>
      <dgm:t>
        <a:bodyPr/>
        <a:lstStyle/>
        <a:p>
          <a:r>
            <a:rPr lang="en-US"/>
            <a:t>Acquire to dispose</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436B09E8-B238-4D0B-B42D-24B7B0E0BFC8}">
      <dgm:prSet phldrT="[Text]"/>
      <dgm:spPr/>
      <dgm:t>
        <a:bodyPr/>
        <a:lstStyle/>
        <a:p>
          <a:r>
            <a:rPr lang="en-US"/>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D0C99713-7C50-40A5-87A0-052094EC45F5}">
      <dgm:prSet phldrT="[Text]"/>
      <dgm:spPr/>
      <dgm:t>
        <a:bodyPr/>
        <a:lstStyle/>
        <a:p>
          <a:r>
            <a:rPr lang="en-US"/>
            <a:t>Product and service lifecycle management</a:t>
          </a:r>
        </a:p>
      </dgm:t>
    </dgm:pt>
    <dgm:pt modelId="{EE6E6BA4-451A-4143-A6DA-C6520CE5A710}" type="parTrans" cxnId="{243F17C9-F1CB-484E-8F04-E1890D64DA36}">
      <dgm:prSet/>
      <dgm:spPr/>
      <dgm:t>
        <a:bodyPr/>
        <a:lstStyle/>
        <a:p>
          <a:endParaRPr lang="en-US"/>
        </a:p>
      </dgm:t>
    </dgm:pt>
    <dgm:pt modelId="{CBBDFC2A-0E8B-4546-86BA-118C3531FCFF}" type="sibTrans" cxnId="{243F17C9-F1CB-484E-8F04-E1890D64DA36}">
      <dgm:prSet/>
      <dgm:spPr/>
      <dgm:t>
        <a:bodyPr/>
        <a:lstStyle/>
        <a:p>
          <a:endParaRPr lang="en-US"/>
        </a:p>
      </dgm:t>
    </dgm:pt>
    <dgm:pt modelId="{55038109-BCF7-4C51-B4F0-699FB74961F1}">
      <dgm:prSet phldrT="[Text]"/>
      <dgm:spPr/>
      <dgm:t>
        <a:bodyPr/>
        <a:lstStyle/>
        <a:p>
          <a:r>
            <a:rPr lang="en-US"/>
            <a:t>Hire to retire</a:t>
          </a:r>
        </a:p>
      </dgm:t>
    </dgm:pt>
    <dgm:pt modelId="{F0C14003-2822-4DAA-9276-C01C0D98A8B3}" type="parTrans" cxnId="{CB800ED9-A5AD-4829-8EBA-4F10AB496749}">
      <dgm:prSet/>
      <dgm:spPr/>
      <dgm:t>
        <a:bodyPr/>
        <a:lstStyle/>
        <a:p>
          <a:endParaRPr lang="en-US"/>
        </a:p>
      </dgm:t>
    </dgm:pt>
    <dgm:pt modelId="{6BC7C687-A39C-4AD8-AD6B-8786069348EC}" type="sibTrans" cxnId="{CB800ED9-A5AD-4829-8EBA-4F10AB496749}">
      <dgm:prSet/>
      <dgm:spPr/>
      <dgm:t>
        <a:bodyPr/>
        <a:lstStyle/>
        <a:p>
          <a:endParaRPr lang="en-US"/>
        </a:p>
      </dgm:t>
    </dgm:pt>
    <dgm:pt modelId="{6A505797-35E5-4288-9BC7-31FEFF739C74}">
      <dgm:prSet phldrT="[Text]"/>
      <dgm:spPr/>
      <dgm:t>
        <a:bodyPr/>
        <a:lstStyle/>
        <a:p>
          <a:r>
            <a:rPr lang="en-US"/>
            <a:t>Inventory to deliver</a:t>
          </a:r>
        </a:p>
      </dgm:t>
    </dgm:pt>
    <dgm:pt modelId="{A1E7205F-DB6D-411B-8BED-B25F90A49CDF}" type="parTrans" cxnId="{1F5DAE57-2866-47D7-9681-321D35367CCA}">
      <dgm:prSet/>
      <dgm:spPr/>
      <dgm:t>
        <a:bodyPr/>
        <a:lstStyle/>
        <a:p>
          <a:endParaRPr lang="en-US"/>
        </a:p>
      </dgm:t>
    </dgm:pt>
    <dgm:pt modelId="{53E173FB-89EF-400A-9595-634AE5B2E25E}" type="sibTrans" cxnId="{1F5DAE57-2866-47D7-9681-321D35367CCA}">
      <dgm:prSet/>
      <dgm:spPr/>
      <dgm:t>
        <a:bodyPr/>
        <a:lstStyle/>
        <a:p>
          <a:endParaRPr lang="en-US"/>
        </a:p>
      </dgm:t>
    </dgm:pt>
    <dgm:pt modelId="{C6CC0152-1DBE-4225-986F-6BAFA02E300F}">
      <dgm:prSet phldrT="[Text]"/>
      <dgm:spPr/>
      <dgm:t>
        <a:bodyPr/>
        <a:lstStyle/>
        <a:p>
          <a:r>
            <a:rPr lang="en-US"/>
            <a:t>Order to cash</a:t>
          </a:r>
        </a:p>
      </dgm:t>
    </dgm:pt>
    <dgm:pt modelId="{FE173523-BA29-40DE-B5CD-1C96079DE82E}" type="parTrans" cxnId="{46147EBE-10D6-46DF-867F-FBD96468D59C}">
      <dgm:prSet/>
      <dgm:spPr/>
      <dgm:t>
        <a:bodyPr/>
        <a:lstStyle/>
        <a:p>
          <a:endParaRPr lang="en-US"/>
        </a:p>
      </dgm:t>
    </dgm:pt>
    <dgm:pt modelId="{48713774-1BA1-4570-8F33-6EF8CA32EF1E}" type="sibTrans" cxnId="{46147EBE-10D6-46DF-867F-FBD96468D59C}">
      <dgm:prSet/>
      <dgm:spPr/>
      <dgm:t>
        <a:bodyPr/>
        <a:lstStyle/>
        <a:p>
          <a:endParaRPr lang="en-US"/>
        </a:p>
      </dgm:t>
    </dgm:pt>
    <dgm:pt modelId="{4F2E99E9-3335-4300-9853-D7362641AACB}">
      <dgm:prSet phldrT="[Text]"/>
      <dgm:spPr/>
      <dgm:t>
        <a:bodyPr/>
        <a:lstStyle/>
        <a:p>
          <a:r>
            <a:rPr lang="en-US"/>
            <a:t>Plan to produce</a:t>
          </a:r>
        </a:p>
      </dgm:t>
    </dgm:pt>
    <dgm:pt modelId="{80803944-8C47-45C9-8123-896BD9D24A30}" type="parTrans" cxnId="{7D393608-3AE0-4D66-B017-82C773FF88A7}">
      <dgm:prSet/>
      <dgm:spPr/>
      <dgm:t>
        <a:bodyPr/>
        <a:lstStyle/>
        <a:p>
          <a:endParaRPr lang="en-US"/>
        </a:p>
      </dgm:t>
    </dgm:pt>
    <dgm:pt modelId="{86A32CB6-AB63-475E-A529-1C343FB278CD}" type="sibTrans" cxnId="{7D393608-3AE0-4D66-B017-82C773FF88A7}">
      <dgm:prSet/>
      <dgm:spPr/>
      <dgm:t>
        <a:bodyPr/>
        <a:lstStyle/>
        <a:p>
          <a:endParaRPr lang="en-US"/>
        </a:p>
      </dgm:t>
    </dgm:pt>
    <dgm:pt modelId="{6862E6C2-A13B-4321-B7B9-7782A6FE4114}">
      <dgm:prSet phldrT="[Text]"/>
      <dgm:spPr/>
      <dgm:t>
        <a:bodyPr/>
        <a:lstStyle/>
        <a:p>
          <a:r>
            <a:rPr lang="en-US"/>
            <a:t>Procure to pay</a:t>
          </a:r>
        </a:p>
      </dgm:t>
    </dgm:pt>
    <dgm:pt modelId="{57744B09-D351-4020-8F73-198ECCFD61FA}" type="parTrans" cxnId="{C122D7E6-16A0-44E0-A0F3-D643B2875A60}">
      <dgm:prSet/>
      <dgm:spPr/>
      <dgm:t>
        <a:bodyPr/>
        <a:lstStyle/>
        <a:p>
          <a:endParaRPr lang="en-US"/>
        </a:p>
      </dgm:t>
    </dgm:pt>
    <dgm:pt modelId="{DFC5935B-2DDC-4792-B9FC-D81291E7BAC1}" type="sibTrans" cxnId="{C122D7E6-16A0-44E0-A0F3-D643B2875A60}">
      <dgm:prSet/>
      <dgm:spPr/>
      <dgm:t>
        <a:bodyPr/>
        <a:lstStyle/>
        <a:p>
          <a:endParaRPr lang="en-US"/>
        </a:p>
      </dgm:t>
    </dgm:pt>
    <dgm:pt modelId="{6BAC5C76-9F7E-4F15-9AE4-DAAAC381A1C8}">
      <dgm:prSet phldrT="[Text]"/>
      <dgm:spPr/>
      <dgm:t>
        <a:bodyPr/>
        <a:lstStyle/>
        <a:p>
          <a:r>
            <a:rPr lang="en-US"/>
            <a:t>Project to profit</a:t>
          </a:r>
        </a:p>
      </dgm:t>
    </dgm:pt>
    <dgm:pt modelId="{39D70BA1-CC17-4F93-A6B6-45579CD74B90}" type="parTrans" cxnId="{9F92B600-262F-447E-935F-ACCB239B1C93}">
      <dgm:prSet/>
      <dgm:spPr/>
      <dgm:t>
        <a:bodyPr/>
        <a:lstStyle/>
        <a:p>
          <a:endParaRPr lang="en-US"/>
        </a:p>
      </dgm:t>
    </dgm:pt>
    <dgm:pt modelId="{1DCA706C-511B-4DFB-9C74-D4C3EE71BCD8}" type="sibTrans" cxnId="{9F92B600-262F-447E-935F-ACCB239B1C93}">
      <dgm:prSet/>
      <dgm:spPr/>
      <dgm:t>
        <a:bodyPr/>
        <a:lstStyle/>
        <a:p>
          <a:endParaRPr lang="en-US"/>
        </a:p>
      </dgm:t>
    </dgm:pt>
    <dgm:pt modelId="{4659351F-DE37-4E72-85BE-A49E221AA0EE}">
      <dgm:prSet phldrT="[Text]"/>
      <dgm:spPr/>
      <dgm:t>
        <a:bodyPr/>
        <a:lstStyle/>
        <a:p>
          <a:r>
            <a:rPr lang="en-US"/>
            <a:t>Prospect to quote</a:t>
          </a:r>
        </a:p>
      </dgm:t>
    </dgm:pt>
    <dgm:pt modelId="{900BC57E-A40C-48EB-A709-2CDA8C001079}" type="parTrans" cxnId="{A3FB2C65-AE3D-4D93-99F8-EE3CA71F9F0E}">
      <dgm:prSet/>
      <dgm:spPr/>
      <dgm:t>
        <a:bodyPr/>
        <a:lstStyle/>
        <a:p>
          <a:endParaRPr lang="en-US"/>
        </a:p>
      </dgm:t>
    </dgm:pt>
    <dgm:pt modelId="{D0CD68E0-7D0D-45C1-B4E7-C686A11C61D4}" type="sibTrans" cxnId="{A3FB2C65-AE3D-4D93-99F8-EE3CA71F9F0E}">
      <dgm:prSet/>
      <dgm:spPr/>
      <dgm:t>
        <a:bodyPr/>
        <a:lstStyle/>
        <a:p>
          <a:endParaRPr lang="en-US"/>
        </a:p>
      </dgm:t>
    </dgm:pt>
    <dgm:pt modelId="{576F6838-0672-4896-98C0-6A85E4349129}">
      <dgm:prSet phldrT="[Text]"/>
      <dgm:spPr/>
      <dgm:t>
        <a:bodyPr/>
        <a:lstStyle/>
        <a:p>
          <a:r>
            <a:rPr lang="en-US"/>
            <a:t>Record to report</a:t>
          </a:r>
        </a:p>
      </dgm:t>
    </dgm:pt>
    <dgm:pt modelId="{75C5FC0F-B331-4545-A137-420409F443BB}" type="parTrans" cxnId="{891C90FC-B842-4BA5-AFF5-ECC8A0BDCAFE}">
      <dgm:prSet/>
      <dgm:spPr/>
      <dgm:t>
        <a:bodyPr/>
        <a:lstStyle/>
        <a:p>
          <a:endParaRPr lang="en-US"/>
        </a:p>
      </dgm:t>
    </dgm:pt>
    <dgm:pt modelId="{09CE2C65-2514-4A35-A473-005315FBA8FC}" type="sibTrans" cxnId="{891C90FC-B842-4BA5-AFF5-ECC8A0BDCAFE}">
      <dgm:prSet/>
      <dgm:spPr/>
      <dgm:t>
        <a:bodyPr/>
        <a:lstStyle/>
        <a:p>
          <a:endParaRPr lang="en-US"/>
        </a:p>
      </dgm:t>
    </dgm:pt>
    <dgm:pt modelId="{388227C9-1EE1-4967-A21D-F8840C287CC0}">
      <dgm:prSet phldrT="[Text]"/>
      <dgm:spPr/>
      <dgm:t>
        <a:bodyPr/>
        <a:lstStyle/>
        <a:p>
          <a:r>
            <a:rPr lang="en-US"/>
            <a:t>Hire to retire</a:t>
          </a:r>
        </a:p>
      </dgm:t>
    </dgm:pt>
    <dgm:pt modelId="{19B4C040-A02A-4A79-8A1F-0F86C358ED16}" type="parTrans" cxnId="{9C983E2D-B917-4839-B719-FF372BDF76A9}">
      <dgm:prSet/>
      <dgm:spPr/>
      <dgm:t>
        <a:bodyPr/>
        <a:lstStyle/>
        <a:p>
          <a:endParaRPr lang="en-US"/>
        </a:p>
      </dgm:t>
    </dgm:pt>
    <dgm:pt modelId="{9F6186B8-584C-4A4F-B08D-735EB9BADEB5}" type="sibTrans" cxnId="{9C983E2D-B917-4839-B719-FF372BDF76A9}">
      <dgm:prSet/>
      <dgm:spPr/>
      <dgm:t>
        <a:bodyPr/>
        <a:lstStyle/>
        <a:p>
          <a:endParaRPr lang="en-US"/>
        </a:p>
      </dgm:t>
    </dgm:pt>
    <dgm:pt modelId="{3AAD57F8-F12A-4941-9FB4-16F276BCA484}">
      <dgm:prSet phldrT="[Text]"/>
      <dgm:spPr/>
      <dgm:t>
        <a:bodyPr/>
        <a:lstStyle/>
        <a:p>
          <a:r>
            <a:rPr lang="en-US"/>
            <a:t>Inventory to deliver</a:t>
          </a:r>
        </a:p>
      </dgm:t>
    </dgm:pt>
    <dgm:pt modelId="{7829D3E6-2557-4BE3-BBF6-376C6DE21E7C}" type="parTrans" cxnId="{580AF989-C9B5-4DE3-82CC-8D4F8C2278C9}">
      <dgm:prSet/>
      <dgm:spPr/>
      <dgm:t>
        <a:bodyPr/>
        <a:lstStyle/>
        <a:p>
          <a:endParaRPr lang="en-US"/>
        </a:p>
      </dgm:t>
    </dgm:pt>
    <dgm:pt modelId="{D1105F69-52B1-4D74-950F-312E1E53D341}" type="sibTrans" cxnId="{580AF989-C9B5-4DE3-82CC-8D4F8C2278C9}">
      <dgm:prSet/>
      <dgm:spPr/>
      <dgm:t>
        <a:bodyPr/>
        <a:lstStyle/>
        <a:p>
          <a:endParaRPr lang="en-US"/>
        </a:p>
      </dgm:t>
    </dgm:pt>
    <dgm:pt modelId="{CDD01683-502C-4205-AF3A-E9B15C30E26D}">
      <dgm:prSet phldrT="[Text]"/>
      <dgm:spPr/>
      <dgm:t>
        <a:bodyPr/>
        <a:lstStyle/>
        <a:p>
          <a:r>
            <a:rPr lang="en-US"/>
            <a:t>Order to cash</a:t>
          </a:r>
        </a:p>
      </dgm:t>
    </dgm:pt>
    <dgm:pt modelId="{97099477-5A71-44AC-82BE-954DCA47136C}" type="parTrans" cxnId="{735152FB-2DD5-4FA1-99A9-FDE41E5D6550}">
      <dgm:prSet/>
      <dgm:spPr/>
      <dgm:t>
        <a:bodyPr/>
        <a:lstStyle/>
        <a:p>
          <a:endParaRPr lang="en-US"/>
        </a:p>
      </dgm:t>
    </dgm:pt>
    <dgm:pt modelId="{7BA7B835-C2C5-455C-A8A1-3600FA212D82}" type="sibTrans" cxnId="{735152FB-2DD5-4FA1-99A9-FDE41E5D6550}">
      <dgm:prSet/>
      <dgm:spPr/>
      <dgm:t>
        <a:bodyPr/>
        <a:lstStyle/>
        <a:p>
          <a:endParaRPr lang="en-US"/>
        </a:p>
      </dgm:t>
    </dgm:pt>
    <dgm:pt modelId="{1BC78157-283C-4F82-A401-A89BE612C1D1}">
      <dgm:prSet phldrT="[Text]"/>
      <dgm:spPr/>
      <dgm:t>
        <a:bodyPr/>
        <a:lstStyle/>
        <a:p>
          <a:r>
            <a:rPr lang="en-US"/>
            <a:t>Plan to produce</a:t>
          </a:r>
        </a:p>
      </dgm:t>
    </dgm:pt>
    <dgm:pt modelId="{04DBE2B1-ACDD-47CA-B9AA-7F46F727DF30}" type="parTrans" cxnId="{AF11F37E-3E82-4140-AEB0-335BB6DEC41E}">
      <dgm:prSet/>
      <dgm:spPr/>
      <dgm:t>
        <a:bodyPr/>
        <a:lstStyle/>
        <a:p>
          <a:endParaRPr lang="en-US"/>
        </a:p>
      </dgm:t>
    </dgm:pt>
    <dgm:pt modelId="{EF3313B3-1EB0-486D-B0DC-D4CF05A165C1}" type="sibTrans" cxnId="{AF11F37E-3E82-4140-AEB0-335BB6DEC41E}">
      <dgm:prSet/>
      <dgm:spPr/>
      <dgm:t>
        <a:bodyPr/>
        <a:lstStyle/>
        <a:p>
          <a:endParaRPr lang="en-US"/>
        </a:p>
      </dgm:t>
    </dgm:pt>
    <dgm:pt modelId="{167B349C-DB33-4C00-96F0-3E5E2A65A27D}">
      <dgm:prSet phldrT="[Text]"/>
      <dgm:spPr/>
      <dgm:t>
        <a:bodyPr/>
        <a:lstStyle/>
        <a:p>
          <a:r>
            <a:rPr lang="en-US"/>
            <a:t>Procure to pay</a:t>
          </a:r>
        </a:p>
      </dgm:t>
    </dgm:pt>
    <dgm:pt modelId="{E548AC02-4EB7-4839-94DF-5B7C62D6FAF5}" type="parTrans" cxnId="{F6004FE1-1B06-4BBA-B036-5227F26669CA}">
      <dgm:prSet/>
      <dgm:spPr/>
      <dgm:t>
        <a:bodyPr/>
        <a:lstStyle/>
        <a:p>
          <a:endParaRPr lang="en-US"/>
        </a:p>
      </dgm:t>
    </dgm:pt>
    <dgm:pt modelId="{C16AFBA5-FBBE-4756-869B-3E98835C7DD6}" type="sibTrans" cxnId="{F6004FE1-1B06-4BBA-B036-5227F26669CA}">
      <dgm:prSet/>
      <dgm:spPr/>
      <dgm:t>
        <a:bodyPr/>
        <a:lstStyle/>
        <a:p>
          <a:endParaRPr lang="en-US"/>
        </a:p>
      </dgm:t>
    </dgm:pt>
    <dgm:pt modelId="{B133BD37-2136-4C21-B2AA-21EA0F3FC61B}">
      <dgm:prSet phldrT="[Text]"/>
      <dgm:spPr/>
      <dgm:t>
        <a:bodyPr/>
        <a:lstStyle/>
        <a:p>
          <a:r>
            <a:rPr lang="en-US"/>
            <a:t>Product and service lifecycle management</a:t>
          </a:r>
        </a:p>
      </dgm:t>
    </dgm:pt>
    <dgm:pt modelId="{6C3A6D81-6644-4A7F-873E-3663EC7772F8}" type="parTrans" cxnId="{C50F9C49-7C2C-4D55-9F06-579A8C3A7D08}">
      <dgm:prSet/>
      <dgm:spPr/>
      <dgm:t>
        <a:bodyPr/>
        <a:lstStyle/>
        <a:p>
          <a:endParaRPr lang="en-US"/>
        </a:p>
      </dgm:t>
    </dgm:pt>
    <dgm:pt modelId="{0E98FB81-8225-460F-A184-6DBA39686EDB}" type="sibTrans" cxnId="{C50F9C49-7C2C-4D55-9F06-579A8C3A7D08}">
      <dgm:prSet/>
      <dgm:spPr/>
      <dgm:t>
        <a:bodyPr/>
        <a:lstStyle/>
        <a:p>
          <a:endParaRPr lang="en-US"/>
        </a:p>
      </dgm:t>
    </dgm:pt>
    <dgm:pt modelId="{241FC922-62E7-4C6E-B44D-59BA60D20B24}">
      <dgm:prSet phldrT="[Text]"/>
      <dgm:spPr/>
      <dgm:t>
        <a:bodyPr/>
        <a:lstStyle/>
        <a:p>
          <a:r>
            <a:rPr lang="en-US"/>
            <a:t>Project to profit</a:t>
          </a:r>
        </a:p>
      </dgm:t>
    </dgm:pt>
    <dgm:pt modelId="{E100FBCB-F717-480D-A2A6-FE746488D269}" type="parTrans" cxnId="{1BE137F8-A78F-4D91-8556-7E045FAFB9E5}">
      <dgm:prSet/>
      <dgm:spPr/>
      <dgm:t>
        <a:bodyPr/>
        <a:lstStyle/>
        <a:p>
          <a:endParaRPr lang="en-US"/>
        </a:p>
      </dgm:t>
    </dgm:pt>
    <dgm:pt modelId="{2EAFED1D-176B-4B03-A0F7-B4A3BE5C8BB4}" type="sibTrans" cxnId="{1BE137F8-A78F-4D91-8556-7E045FAFB9E5}">
      <dgm:prSet/>
      <dgm:spPr/>
      <dgm:t>
        <a:bodyPr/>
        <a:lstStyle/>
        <a:p>
          <a:endParaRPr lang="en-US"/>
        </a:p>
      </dgm:t>
    </dgm:pt>
    <dgm:pt modelId="{F8615123-D22D-47F1-8203-7D92CE1754A4}">
      <dgm:prSet phldrT="[Text]"/>
      <dgm:spPr/>
      <dgm:t>
        <a:bodyPr/>
        <a:lstStyle/>
        <a:p>
          <a:r>
            <a:rPr lang="en-US"/>
            <a:t>Prospect to quote</a:t>
          </a:r>
        </a:p>
      </dgm:t>
    </dgm:pt>
    <dgm:pt modelId="{A0EE0572-33A3-48F4-8F86-DB537A1DE120}" type="parTrans" cxnId="{0D8A232F-688B-44ED-9AE3-8D85D2225F78}">
      <dgm:prSet/>
      <dgm:spPr/>
      <dgm:t>
        <a:bodyPr/>
        <a:lstStyle/>
        <a:p>
          <a:endParaRPr lang="en-US"/>
        </a:p>
      </dgm:t>
    </dgm:pt>
    <dgm:pt modelId="{3324A9AD-A6C4-434A-8606-5AB369CAD964}" type="sibTrans" cxnId="{0D8A232F-688B-44ED-9AE3-8D85D2225F78}">
      <dgm:prSet/>
      <dgm:spPr/>
      <dgm:t>
        <a:bodyPr/>
        <a:lstStyle/>
        <a:p>
          <a:endParaRPr lang="en-US"/>
        </a:p>
      </dgm:t>
    </dgm:pt>
    <dgm:pt modelId="{F1A39C43-AAB9-4240-8E11-413170240E03}">
      <dgm:prSet phldrT="[Text]"/>
      <dgm:spPr/>
      <dgm:t>
        <a:bodyPr/>
        <a:lstStyle/>
        <a:p>
          <a:r>
            <a:rPr lang="en-US"/>
            <a:t>Record to report</a:t>
          </a:r>
        </a:p>
      </dgm:t>
    </dgm:pt>
    <dgm:pt modelId="{5A88FFCA-9597-4413-B3A2-3D9DBDB83926}" type="parTrans" cxnId="{4A491B35-B5B6-4E54-A431-2340735BC7C6}">
      <dgm:prSet/>
      <dgm:spPr/>
      <dgm:t>
        <a:bodyPr/>
        <a:lstStyle/>
        <a:p>
          <a:endParaRPr lang="en-US"/>
        </a:p>
      </dgm:t>
    </dgm:pt>
    <dgm:pt modelId="{57066657-8F11-4133-8041-92ABE33A10AA}" type="sibTrans" cxnId="{4A491B35-B5B6-4E54-A431-2340735BC7C6}">
      <dgm:prSet/>
      <dgm:spPr/>
      <dgm:t>
        <a:bodyPr/>
        <a:lstStyle/>
        <a:p>
          <a:endParaRPr lang="en-US"/>
        </a:p>
      </dgm:t>
    </dgm:pt>
    <dgm:pt modelId="{BB91AD6B-D4E1-435F-8060-E07275FB8F40}">
      <dgm:prSet phldrT="[Text]"/>
      <dgm:spPr/>
      <dgm:t>
        <a:bodyPr/>
        <a:lstStyle/>
        <a:p>
          <a:r>
            <a:rPr lang="en-US"/>
            <a:t>Service to cash </a:t>
          </a:r>
        </a:p>
      </dgm:t>
    </dgm:pt>
    <dgm:pt modelId="{1F841A26-18A6-47D2-857A-D0D7A706B44F}" type="parTrans" cxnId="{F0FE9866-243B-40BD-B903-C45E076A0E1F}">
      <dgm:prSet/>
      <dgm:spPr/>
      <dgm:t>
        <a:bodyPr/>
        <a:lstStyle/>
        <a:p>
          <a:endParaRPr lang="en-US"/>
        </a:p>
      </dgm:t>
    </dgm:pt>
    <dgm:pt modelId="{BFB53FE9-813E-42CC-BF9C-6797AD5C6C04}" type="sibTrans" cxnId="{F0FE9866-243B-40BD-B903-C45E076A0E1F}">
      <dgm:prSet/>
      <dgm:spPr/>
      <dgm:t>
        <a:bodyPr/>
        <a:lstStyle/>
        <a:p>
          <a:endParaRPr lang="en-US"/>
        </a:p>
      </dgm:t>
    </dgm:pt>
    <dgm:pt modelId="{3DB1D0B0-0E41-4CEF-B079-72474E40D3D5}">
      <dgm:prSet phldrT="[Text]"/>
      <dgm:spPr/>
      <dgm:t>
        <a:bodyPr/>
        <a:lstStyle/>
        <a:p>
          <a:r>
            <a:rPr lang="en-US"/>
            <a:t>Create cases</a:t>
          </a:r>
        </a:p>
      </dgm:t>
    </dgm:pt>
    <dgm:pt modelId="{6EC85D58-0B68-4BF6-A64B-6D3065FB6A10}" type="parTrans" cxnId="{AC8D267B-89CB-4393-BF23-280F4191B8A8}">
      <dgm:prSet/>
      <dgm:spPr/>
      <dgm:t>
        <a:bodyPr/>
        <a:lstStyle/>
        <a:p>
          <a:endParaRPr lang="en-US"/>
        </a:p>
      </dgm:t>
    </dgm:pt>
    <dgm:pt modelId="{C3BFBB50-B838-4655-8919-3554F7641CB8}" type="sibTrans" cxnId="{AC8D267B-89CB-4393-BF23-280F4191B8A8}">
      <dgm:prSet/>
      <dgm:spPr/>
      <dgm:t>
        <a:bodyPr/>
        <a:lstStyle/>
        <a:p>
          <a:endParaRPr lang="en-US"/>
        </a:p>
      </dgm:t>
    </dgm:pt>
    <dgm:pt modelId="{8BDCC9AD-D667-4E04-BFEE-D7735296B35D}">
      <dgm:prSet phldrT="[Text]"/>
      <dgm:spPr/>
      <dgm:t>
        <a:bodyPr/>
        <a:lstStyle/>
        <a:p>
          <a:r>
            <a:rPr lang="en-US"/>
            <a:t>Manage cases</a:t>
          </a:r>
        </a:p>
      </dgm:t>
    </dgm:pt>
    <dgm:pt modelId="{DF60E1A5-792C-413A-BFFA-3A36B06432DD}" type="parTrans" cxnId="{1C539F93-205A-453D-A1DD-28AB9FEED3DC}">
      <dgm:prSet/>
      <dgm:spPr/>
      <dgm:t>
        <a:bodyPr/>
        <a:lstStyle/>
        <a:p>
          <a:endParaRPr lang="en-US"/>
        </a:p>
      </dgm:t>
    </dgm:pt>
    <dgm:pt modelId="{D4A691D2-8332-4B01-9E9D-FD2E2F4851EB}" type="sibTrans" cxnId="{1C539F93-205A-453D-A1DD-28AB9FEED3DC}">
      <dgm:prSet/>
      <dgm:spPr/>
      <dgm:t>
        <a:bodyPr/>
        <a:lstStyle/>
        <a:p>
          <a:endParaRPr lang="en-US"/>
        </a:p>
      </dgm:t>
    </dgm:pt>
    <dgm:pt modelId="{207AFDC5-CBF3-4A22-8C36-5FE4014E09F5}">
      <dgm:prSet phldrT="[Text]"/>
      <dgm:spPr/>
      <dgm:t>
        <a:bodyPr/>
        <a:lstStyle/>
        <a:p>
          <a:r>
            <a:rPr lang="en-US"/>
            <a:t>Work on a case</a:t>
          </a:r>
        </a:p>
      </dgm:t>
    </dgm:pt>
    <dgm:pt modelId="{D4CD8DC9-A101-478A-BA20-26EF0FD4CE4C}" type="parTrans" cxnId="{7A7ED361-700E-4613-9DA3-3FB9FA3AF864}">
      <dgm:prSet/>
      <dgm:spPr/>
      <dgm:t>
        <a:bodyPr/>
        <a:lstStyle/>
        <a:p>
          <a:endParaRPr lang="en-US"/>
        </a:p>
      </dgm:t>
    </dgm:pt>
    <dgm:pt modelId="{6240BDCF-757A-40E5-B594-EC198F1871B1}" type="sibTrans" cxnId="{7A7ED361-700E-4613-9DA3-3FB9FA3AF864}">
      <dgm:prSet/>
      <dgm:spPr/>
      <dgm:t>
        <a:bodyPr/>
        <a:lstStyle/>
        <a:p>
          <a:endParaRPr lang="en-US"/>
        </a:p>
      </dgm:t>
    </dgm:pt>
    <dgm:pt modelId="{00BDB057-0888-45E8-A451-5C3C70E2B78D}">
      <dgm:prSet phldrT="[Text]"/>
      <dgm:spPr/>
      <dgm:t>
        <a:bodyPr/>
        <a:lstStyle/>
        <a:p>
          <a:r>
            <a:rPr lang="en-US"/>
            <a:t>Resolve a case</a:t>
          </a:r>
        </a:p>
      </dgm:t>
    </dgm:pt>
    <dgm:pt modelId="{433BDBFB-4937-4117-ABCC-E444940A539E}" type="parTrans" cxnId="{9208E52D-37F8-42A3-9BA0-1A34A07C8F5F}">
      <dgm:prSet/>
      <dgm:spPr/>
      <dgm:t>
        <a:bodyPr/>
        <a:lstStyle/>
        <a:p>
          <a:endParaRPr lang="en-US"/>
        </a:p>
      </dgm:t>
    </dgm:pt>
    <dgm:pt modelId="{BF2DA360-9768-491C-ACA9-1CD93243B4F4}" type="sibTrans" cxnId="{9208E52D-37F8-42A3-9BA0-1A34A07C8F5F}">
      <dgm:prSet/>
      <dgm:spPr/>
      <dgm:t>
        <a:bodyPr/>
        <a:lstStyle/>
        <a:p>
          <a:endParaRPr lang="en-US"/>
        </a:p>
      </dgm:t>
    </dgm:pt>
    <dgm:pt modelId="{DBC8AE66-ECCB-4FC8-8F66-AB87D527C3AD}">
      <dgm:prSet phldrT="[Text]"/>
      <dgm:spPr/>
      <dgm:t>
        <a:bodyPr/>
        <a:lstStyle/>
        <a:p>
          <a:r>
            <a:rPr lang="en-US"/>
            <a:t>Analyze case performance</a:t>
          </a:r>
        </a:p>
      </dgm:t>
    </dgm:pt>
    <dgm:pt modelId="{76E3AB3A-C458-437A-9C49-9D7453CAAF79}" type="parTrans" cxnId="{89CEEBF6-E435-46A6-8A73-97EFCBD7AD6C}">
      <dgm:prSet/>
      <dgm:spPr/>
      <dgm:t>
        <a:bodyPr/>
        <a:lstStyle/>
        <a:p>
          <a:endParaRPr lang="en-US"/>
        </a:p>
      </dgm:t>
    </dgm:pt>
    <dgm:pt modelId="{FBE53C7B-D61F-43CF-923D-825FE98A5F23}" type="sibTrans" cxnId="{89CEEBF6-E435-46A6-8A73-97EFCBD7AD6C}">
      <dgm:prSet/>
      <dgm:spPr/>
      <dgm:t>
        <a:bodyPr/>
        <a:lstStyle/>
        <a:p>
          <a:endParaRPr lang="en-US"/>
        </a:p>
      </dgm:t>
    </dgm:pt>
    <dgm:pt modelId="{838D28A0-9FE2-44EA-8C88-39EFFEDC1ED9}">
      <dgm:prSet phldrT="[Text]"/>
      <dgm:spPr/>
      <dgm:t>
        <a:bodyPr/>
        <a:lstStyle/>
        <a:p>
          <a:r>
            <a:rPr lang="en-US"/>
            <a:t>Process product return and exchanges</a:t>
          </a:r>
        </a:p>
      </dgm:t>
    </dgm:pt>
    <dgm:pt modelId="{2B3391F3-14FF-4912-8540-B1F130F19FB6}" type="parTrans" cxnId="{FED48AEE-8418-4A53-ABBC-A6FDB959DCDD}">
      <dgm:prSet/>
      <dgm:spPr/>
      <dgm:t>
        <a:bodyPr/>
        <a:lstStyle/>
        <a:p>
          <a:endParaRPr lang="en-US"/>
        </a:p>
      </dgm:t>
    </dgm:pt>
    <dgm:pt modelId="{6B4B7DFB-5B7C-444F-8977-4B144AA29ED0}" type="sibTrans" cxnId="{FED48AEE-8418-4A53-ABBC-A6FDB959DCDD}">
      <dgm:prSet/>
      <dgm:spPr/>
      <dgm:t>
        <a:bodyPr/>
        <a:lstStyle/>
        <a:p>
          <a:endParaRPr lang="en-US"/>
        </a:p>
      </dgm:t>
    </dgm:pt>
    <dgm:pt modelId="{327D46BD-FD73-4117-A171-1CB7102B7F6F}">
      <dgm:prSet phldrT="[Text]"/>
      <dgm:spPr/>
      <dgm:t>
        <a:bodyPr/>
        <a:lstStyle/>
        <a:p>
          <a:r>
            <a:rPr lang="en-US"/>
            <a:t>Process product recalls</a:t>
          </a:r>
        </a:p>
      </dgm:t>
    </dgm:pt>
    <dgm:pt modelId="{12A14C5B-DA48-4F12-939D-21D6069A570B}" type="parTrans" cxnId="{238DB052-9DF4-4CAE-BCFD-BA18AB863207}">
      <dgm:prSet/>
      <dgm:spPr/>
      <dgm:t>
        <a:bodyPr/>
        <a:lstStyle/>
        <a:p>
          <a:endParaRPr lang="en-US"/>
        </a:p>
      </dgm:t>
    </dgm:pt>
    <dgm:pt modelId="{D45B0266-FB6C-4775-84A8-FCF3624A557A}" type="sibTrans" cxnId="{238DB052-9DF4-4CAE-BCFD-BA18AB863207}">
      <dgm:prSet/>
      <dgm:spPr/>
      <dgm:t>
        <a:bodyPr/>
        <a:lstStyle/>
        <a:p>
          <a:endParaRPr lang="en-US"/>
        </a:p>
      </dgm:t>
    </dgm:pt>
    <dgm:pt modelId="{785DDF3E-1F81-4925-9223-46C4CC8B012C}">
      <dgm:prSet phldr="0"/>
      <dgm:spPr/>
      <dgm:t>
        <a:bodyPr/>
        <a:lstStyle/>
        <a:p>
          <a:pPr algn="ctr" rtl="0"/>
          <a:r>
            <a:rPr lang="en-US"/>
            <a:t>Engage with customers</a:t>
          </a:r>
        </a:p>
      </dgm:t>
    </dgm:pt>
    <dgm:pt modelId="{B644B965-6F0C-4CBA-B5E3-B27A7D2E15BC}" type="parTrans" cxnId="{05FE0C86-9663-4573-8352-1F06C9A4108C}">
      <dgm:prSet/>
      <dgm:spPr/>
      <dgm:t>
        <a:bodyPr/>
        <a:lstStyle/>
        <a:p>
          <a:endParaRPr lang="en-US"/>
        </a:p>
      </dgm:t>
    </dgm:pt>
    <dgm:pt modelId="{EC6BA560-30CD-462F-A4BE-2CBEADBC0EE1}" type="sibTrans" cxnId="{05FE0C86-9663-4573-8352-1F06C9A4108C}">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32">
        <dgm:presLayoutVars>
          <dgm:bulletEnabled val="1"/>
        </dgm:presLayoutVars>
      </dgm:prSet>
      <dgm:spPr/>
    </dgm:pt>
    <dgm:pt modelId="{3957687B-A6E6-4969-B99E-A1A9503B3903}" type="pres">
      <dgm:prSet presAssocID="{249CD653-BB32-458B-B515-5A9086CD3DE0}" presName="aSpace2" presStyleCnt="0"/>
      <dgm:spPr/>
    </dgm:pt>
    <dgm:pt modelId="{5DCA1697-16BB-47B1-A921-ECC506B6984F}" type="pres">
      <dgm:prSet presAssocID="{55038109-BCF7-4C51-B4F0-699FB74961F1}" presName="childNode" presStyleLbl="node1" presStyleIdx="1" presStyleCnt="32">
        <dgm:presLayoutVars>
          <dgm:bulletEnabled val="1"/>
        </dgm:presLayoutVars>
      </dgm:prSet>
      <dgm:spPr/>
    </dgm:pt>
    <dgm:pt modelId="{D6A4640D-CA5C-4356-9EF3-C85EEB7B8600}" type="pres">
      <dgm:prSet presAssocID="{55038109-BCF7-4C51-B4F0-699FB74961F1}" presName="aSpace2" presStyleCnt="0"/>
      <dgm:spPr/>
    </dgm:pt>
    <dgm:pt modelId="{0A7ACB86-8A3C-4283-A875-ECA41B5B45E2}" type="pres">
      <dgm:prSet presAssocID="{6A505797-35E5-4288-9BC7-31FEFF739C74}" presName="childNode" presStyleLbl="node1" presStyleIdx="2" presStyleCnt="32">
        <dgm:presLayoutVars>
          <dgm:bulletEnabled val="1"/>
        </dgm:presLayoutVars>
      </dgm:prSet>
      <dgm:spPr/>
    </dgm:pt>
    <dgm:pt modelId="{B8DDDE38-2815-4900-B4A2-01DA7B5F7EE8}" type="pres">
      <dgm:prSet presAssocID="{6A505797-35E5-4288-9BC7-31FEFF739C74}" presName="aSpace2" presStyleCnt="0"/>
      <dgm:spPr/>
    </dgm:pt>
    <dgm:pt modelId="{DD9B0697-1909-489D-8AF4-B62517924185}" type="pres">
      <dgm:prSet presAssocID="{C6CC0152-1DBE-4225-986F-6BAFA02E300F}" presName="childNode" presStyleLbl="node1" presStyleIdx="3" presStyleCnt="32">
        <dgm:presLayoutVars>
          <dgm:bulletEnabled val="1"/>
        </dgm:presLayoutVars>
      </dgm:prSet>
      <dgm:spPr/>
    </dgm:pt>
    <dgm:pt modelId="{DDACBBDD-D99C-4F3C-ADE5-905651A06F26}" type="pres">
      <dgm:prSet presAssocID="{C6CC0152-1DBE-4225-986F-6BAFA02E300F}" presName="aSpace2" presStyleCnt="0"/>
      <dgm:spPr/>
    </dgm:pt>
    <dgm:pt modelId="{097ECF35-3E7B-4FEE-8A7B-26FFA46A8B4D}" type="pres">
      <dgm:prSet presAssocID="{4F2E99E9-3335-4300-9853-D7362641AACB}" presName="childNode" presStyleLbl="node1" presStyleIdx="4" presStyleCnt="32">
        <dgm:presLayoutVars>
          <dgm:bulletEnabled val="1"/>
        </dgm:presLayoutVars>
      </dgm:prSet>
      <dgm:spPr/>
    </dgm:pt>
    <dgm:pt modelId="{097CEAD9-F94F-457C-BCC7-85DA00B80B7E}" type="pres">
      <dgm:prSet presAssocID="{4F2E99E9-3335-4300-9853-D7362641AACB}" presName="aSpace2" presStyleCnt="0"/>
      <dgm:spPr/>
    </dgm:pt>
    <dgm:pt modelId="{DDDB8CAC-81D6-41C2-BEE8-B158E1981DF0}" type="pres">
      <dgm:prSet presAssocID="{6862E6C2-A13B-4321-B7B9-7782A6FE4114}" presName="childNode" presStyleLbl="node1" presStyleIdx="5" presStyleCnt="32">
        <dgm:presLayoutVars>
          <dgm:bulletEnabled val="1"/>
        </dgm:presLayoutVars>
      </dgm:prSet>
      <dgm:spPr/>
    </dgm:pt>
    <dgm:pt modelId="{D9967453-D9D5-4489-900E-6A5106484718}" type="pres">
      <dgm:prSet presAssocID="{6862E6C2-A13B-4321-B7B9-7782A6FE4114}" presName="aSpace2" presStyleCnt="0"/>
      <dgm:spPr/>
    </dgm:pt>
    <dgm:pt modelId="{E904601C-F9E2-4C7F-A70F-F30EE0B52D05}" type="pres">
      <dgm:prSet presAssocID="{D0C99713-7C50-40A5-87A0-052094EC45F5}" presName="childNode" presStyleLbl="node1" presStyleIdx="6" presStyleCnt="32">
        <dgm:presLayoutVars>
          <dgm:bulletEnabled val="1"/>
        </dgm:presLayoutVars>
      </dgm:prSet>
      <dgm:spPr/>
    </dgm:pt>
    <dgm:pt modelId="{EF2BA139-0633-4921-86BD-52C6E285C9C4}" type="pres">
      <dgm:prSet presAssocID="{D0C99713-7C50-40A5-87A0-052094EC45F5}" presName="aSpace2" presStyleCnt="0"/>
      <dgm:spPr/>
    </dgm:pt>
    <dgm:pt modelId="{9C37140D-202F-4DD4-BC25-4256E6D828F7}" type="pres">
      <dgm:prSet presAssocID="{6BAC5C76-9F7E-4F15-9AE4-DAAAC381A1C8}" presName="childNode" presStyleLbl="node1" presStyleIdx="7" presStyleCnt="32">
        <dgm:presLayoutVars>
          <dgm:bulletEnabled val="1"/>
        </dgm:presLayoutVars>
      </dgm:prSet>
      <dgm:spPr/>
    </dgm:pt>
    <dgm:pt modelId="{0F969A39-CB83-4B1B-84E7-774212788587}" type="pres">
      <dgm:prSet presAssocID="{6BAC5C76-9F7E-4F15-9AE4-DAAAC381A1C8}" presName="aSpace2" presStyleCnt="0"/>
      <dgm:spPr/>
    </dgm:pt>
    <dgm:pt modelId="{6318DEA2-E200-4B71-B163-21974519F039}" type="pres">
      <dgm:prSet presAssocID="{4659351F-DE37-4E72-85BE-A49E221AA0EE}" presName="childNode" presStyleLbl="node1" presStyleIdx="8" presStyleCnt="32">
        <dgm:presLayoutVars>
          <dgm:bulletEnabled val="1"/>
        </dgm:presLayoutVars>
      </dgm:prSet>
      <dgm:spPr/>
    </dgm:pt>
    <dgm:pt modelId="{29213846-E297-4055-99B5-204F34FA2C1B}" type="pres">
      <dgm:prSet presAssocID="{4659351F-DE37-4E72-85BE-A49E221AA0EE}" presName="aSpace2" presStyleCnt="0"/>
      <dgm:spPr/>
    </dgm:pt>
    <dgm:pt modelId="{76EEF298-FB96-45D4-80D5-E58916047A00}" type="pres">
      <dgm:prSet presAssocID="{576F6838-0672-4896-98C0-6A85E4349129}" presName="childNode" presStyleLbl="node1" presStyleIdx="9" presStyleCnt="32">
        <dgm:presLayoutVars>
          <dgm:bulletEnabled val="1"/>
        </dgm:presLayoutVars>
      </dgm:prSet>
      <dgm:spPr/>
    </dgm:pt>
    <dgm:pt modelId="{790EA7A1-6280-4A0C-BE04-657DEA6BC57F}" type="pres">
      <dgm:prSet presAssocID="{576F6838-0672-4896-98C0-6A85E4349129}" presName="aSpace2" presStyleCnt="0"/>
      <dgm:spPr/>
    </dgm:pt>
    <dgm:pt modelId="{40D47DF2-3528-47E7-BE0D-C8DBC06DC564}" type="pres">
      <dgm:prSet presAssocID="{436B09E8-B238-4D0B-B42D-24B7B0E0BFC8}" presName="childNode" presStyleLbl="node1" presStyleIdx="10" presStyleCnt="32">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11" presStyleCnt="32">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12" presStyleCnt="32">
        <dgm:presLayoutVars>
          <dgm:bulletEnabled val="1"/>
        </dgm:presLayoutVars>
      </dgm:prSet>
      <dgm:spPr/>
    </dgm:pt>
    <dgm:pt modelId="{0A54407E-4094-4841-806F-A19D2C4095AE}" type="pres">
      <dgm:prSet presAssocID="{1863454F-765B-4868-B9AC-1D6547218824}" presName="aSpace2" presStyleCnt="0"/>
      <dgm:spPr/>
    </dgm:pt>
    <dgm:pt modelId="{32CE66F3-F32C-4BF0-B5A9-23595F9328F6}" type="pres">
      <dgm:prSet presAssocID="{785DDF3E-1F81-4925-9223-46C4CC8B012C}" presName="childNode" presStyleLbl="node1" presStyleIdx="13" presStyleCnt="32">
        <dgm:presLayoutVars>
          <dgm:bulletEnabled val="1"/>
        </dgm:presLayoutVars>
      </dgm:prSet>
      <dgm:spPr/>
    </dgm:pt>
    <dgm:pt modelId="{B088BDFC-C5BA-48FE-9504-47F2E3B8D504}" type="pres">
      <dgm:prSet presAssocID="{785DDF3E-1F81-4925-9223-46C4CC8B012C}" presName="aSpace2" presStyleCnt="0"/>
      <dgm:spPr/>
    </dgm:pt>
    <dgm:pt modelId="{F4DFBA35-0CEE-4AB9-AE97-CFA0A2CD07E3}" type="pres">
      <dgm:prSet presAssocID="{3DB1D0B0-0E41-4CEF-B079-72474E40D3D5}" presName="childNode" presStyleLbl="node1" presStyleIdx="14" presStyleCnt="32">
        <dgm:presLayoutVars>
          <dgm:bulletEnabled val="1"/>
        </dgm:presLayoutVars>
      </dgm:prSet>
      <dgm:spPr/>
    </dgm:pt>
    <dgm:pt modelId="{8BAF9A46-ACCE-4017-ADA0-894330A10111}" type="pres">
      <dgm:prSet presAssocID="{3DB1D0B0-0E41-4CEF-B079-72474E40D3D5}" presName="aSpace2" presStyleCnt="0"/>
      <dgm:spPr/>
    </dgm:pt>
    <dgm:pt modelId="{DDCB8935-AD05-4432-A217-47E77CCFE737}" type="pres">
      <dgm:prSet presAssocID="{8BDCC9AD-D667-4E04-BFEE-D7735296B35D}" presName="childNode" presStyleLbl="node1" presStyleIdx="15" presStyleCnt="32">
        <dgm:presLayoutVars>
          <dgm:bulletEnabled val="1"/>
        </dgm:presLayoutVars>
      </dgm:prSet>
      <dgm:spPr/>
    </dgm:pt>
    <dgm:pt modelId="{1B87B09A-B8C7-4AF7-BB0D-547BD10F82C8}" type="pres">
      <dgm:prSet presAssocID="{8BDCC9AD-D667-4E04-BFEE-D7735296B35D}" presName="aSpace2" presStyleCnt="0"/>
      <dgm:spPr/>
    </dgm:pt>
    <dgm:pt modelId="{827AE560-DD4C-4358-9E0D-3078F1476222}" type="pres">
      <dgm:prSet presAssocID="{207AFDC5-CBF3-4A22-8C36-5FE4014E09F5}" presName="childNode" presStyleLbl="node1" presStyleIdx="16" presStyleCnt="32">
        <dgm:presLayoutVars>
          <dgm:bulletEnabled val="1"/>
        </dgm:presLayoutVars>
      </dgm:prSet>
      <dgm:spPr/>
    </dgm:pt>
    <dgm:pt modelId="{295F63E6-D717-42C8-92A6-6BA05AE90D4C}" type="pres">
      <dgm:prSet presAssocID="{207AFDC5-CBF3-4A22-8C36-5FE4014E09F5}" presName="aSpace2" presStyleCnt="0"/>
      <dgm:spPr/>
    </dgm:pt>
    <dgm:pt modelId="{0531595C-9DB2-4933-8A74-576C0D8DF1B8}" type="pres">
      <dgm:prSet presAssocID="{00BDB057-0888-45E8-A451-5C3C70E2B78D}" presName="childNode" presStyleLbl="node1" presStyleIdx="17" presStyleCnt="32">
        <dgm:presLayoutVars>
          <dgm:bulletEnabled val="1"/>
        </dgm:presLayoutVars>
      </dgm:prSet>
      <dgm:spPr/>
    </dgm:pt>
    <dgm:pt modelId="{1BA84BDD-A3D6-4AFE-8DA9-F3164A25DF42}" type="pres">
      <dgm:prSet presAssocID="{00BDB057-0888-45E8-A451-5C3C70E2B78D}" presName="aSpace2" presStyleCnt="0"/>
      <dgm:spPr/>
    </dgm:pt>
    <dgm:pt modelId="{CAA453C4-763F-4C8C-B1BB-726EFE124E04}" type="pres">
      <dgm:prSet presAssocID="{DBC8AE66-ECCB-4FC8-8F66-AB87D527C3AD}" presName="childNode" presStyleLbl="node1" presStyleIdx="18" presStyleCnt="32">
        <dgm:presLayoutVars>
          <dgm:bulletEnabled val="1"/>
        </dgm:presLayoutVars>
      </dgm:prSet>
      <dgm:spPr/>
    </dgm:pt>
    <dgm:pt modelId="{22D0AFA8-BECC-4BED-B3F7-D6363F494E75}" type="pres">
      <dgm:prSet presAssocID="{DBC8AE66-ECCB-4FC8-8F66-AB87D527C3AD}" presName="aSpace2" presStyleCnt="0"/>
      <dgm:spPr/>
    </dgm:pt>
    <dgm:pt modelId="{200CC764-E1C5-49AE-BE50-403034DB7BAF}" type="pres">
      <dgm:prSet presAssocID="{838D28A0-9FE2-44EA-8C88-39EFFEDC1ED9}" presName="childNode" presStyleLbl="node1" presStyleIdx="19" presStyleCnt="32">
        <dgm:presLayoutVars>
          <dgm:bulletEnabled val="1"/>
        </dgm:presLayoutVars>
      </dgm:prSet>
      <dgm:spPr/>
    </dgm:pt>
    <dgm:pt modelId="{76F52FFC-6265-483E-A291-4AAD06475DCD}" type="pres">
      <dgm:prSet presAssocID="{838D28A0-9FE2-44EA-8C88-39EFFEDC1ED9}" presName="aSpace2" presStyleCnt="0"/>
      <dgm:spPr/>
    </dgm:pt>
    <dgm:pt modelId="{EA6FD485-C7D3-437E-9052-E5159125A634}" type="pres">
      <dgm:prSet presAssocID="{327D46BD-FD73-4117-A171-1CB7102B7F6F}" presName="childNode" presStyleLbl="node1" presStyleIdx="20" presStyleCnt="32">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21" presStyleCnt="32">
        <dgm:presLayoutVars>
          <dgm:bulletEnabled val="1"/>
        </dgm:presLayoutVars>
      </dgm:prSet>
      <dgm:spPr/>
    </dgm:pt>
    <dgm:pt modelId="{2A784A48-202A-4BF4-80F3-DE67F39FAF2F}" type="pres">
      <dgm:prSet presAssocID="{C8B457AF-9131-4C98-A272-8DED83CF6BBF}" presName="aSpace2" presStyleCnt="0"/>
      <dgm:spPr/>
    </dgm:pt>
    <dgm:pt modelId="{F84C1B92-4D61-4C55-A72A-4DF6250F4555}" type="pres">
      <dgm:prSet presAssocID="{388227C9-1EE1-4967-A21D-F8840C287CC0}" presName="childNode" presStyleLbl="node1" presStyleIdx="22" presStyleCnt="32">
        <dgm:presLayoutVars>
          <dgm:bulletEnabled val="1"/>
        </dgm:presLayoutVars>
      </dgm:prSet>
      <dgm:spPr/>
    </dgm:pt>
    <dgm:pt modelId="{89096693-2193-4843-8153-B55B3CCE08A5}" type="pres">
      <dgm:prSet presAssocID="{388227C9-1EE1-4967-A21D-F8840C287CC0}" presName="aSpace2" presStyleCnt="0"/>
      <dgm:spPr/>
    </dgm:pt>
    <dgm:pt modelId="{EEA5E949-A09C-48DB-B556-5C32BF1273B9}" type="pres">
      <dgm:prSet presAssocID="{3AAD57F8-F12A-4941-9FB4-16F276BCA484}" presName="childNode" presStyleLbl="node1" presStyleIdx="23" presStyleCnt="32">
        <dgm:presLayoutVars>
          <dgm:bulletEnabled val="1"/>
        </dgm:presLayoutVars>
      </dgm:prSet>
      <dgm:spPr/>
    </dgm:pt>
    <dgm:pt modelId="{B31BE1A0-96C7-4702-95A1-21A610028963}" type="pres">
      <dgm:prSet presAssocID="{3AAD57F8-F12A-4941-9FB4-16F276BCA484}" presName="aSpace2" presStyleCnt="0"/>
      <dgm:spPr/>
    </dgm:pt>
    <dgm:pt modelId="{84496B91-5315-4F67-A371-7056B082C61F}" type="pres">
      <dgm:prSet presAssocID="{CDD01683-502C-4205-AF3A-E9B15C30E26D}" presName="childNode" presStyleLbl="node1" presStyleIdx="24" presStyleCnt="32">
        <dgm:presLayoutVars>
          <dgm:bulletEnabled val="1"/>
        </dgm:presLayoutVars>
      </dgm:prSet>
      <dgm:spPr/>
    </dgm:pt>
    <dgm:pt modelId="{340E1856-28CC-4BB4-964E-ACAEFE91F130}" type="pres">
      <dgm:prSet presAssocID="{CDD01683-502C-4205-AF3A-E9B15C30E26D}" presName="aSpace2" presStyleCnt="0"/>
      <dgm:spPr/>
    </dgm:pt>
    <dgm:pt modelId="{A65B1782-6650-4593-BFFA-ADD645A58970}" type="pres">
      <dgm:prSet presAssocID="{1BC78157-283C-4F82-A401-A89BE612C1D1}" presName="childNode" presStyleLbl="node1" presStyleIdx="25" presStyleCnt="32">
        <dgm:presLayoutVars>
          <dgm:bulletEnabled val="1"/>
        </dgm:presLayoutVars>
      </dgm:prSet>
      <dgm:spPr/>
    </dgm:pt>
    <dgm:pt modelId="{15B2F3C2-AA55-4398-9383-D933F57B65A0}" type="pres">
      <dgm:prSet presAssocID="{1BC78157-283C-4F82-A401-A89BE612C1D1}" presName="aSpace2" presStyleCnt="0"/>
      <dgm:spPr/>
    </dgm:pt>
    <dgm:pt modelId="{43602A44-298F-40A8-B885-C5E73602E345}" type="pres">
      <dgm:prSet presAssocID="{167B349C-DB33-4C00-96F0-3E5E2A65A27D}" presName="childNode" presStyleLbl="node1" presStyleIdx="26" presStyleCnt="32">
        <dgm:presLayoutVars>
          <dgm:bulletEnabled val="1"/>
        </dgm:presLayoutVars>
      </dgm:prSet>
      <dgm:spPr/>
    </dgm:pt>
    <dgm:pt modelId="{A079BD52-D5D6-4E37-8075-3092215A799E}" type="pres">
      <dgm:prSet presAssocID="{167B349C-DB33-4C00-96F0-3E5E2A65A27D}" presName="aSpace2" presStyleCnt="0"/>
      <dgm:spPr/>
    </dgm:pt>
    <dgm:pt modelId="{533B07D9-AE83-4130-8332-92C052CE6127}" type="pres">
      <dgm:prSet presAssocID="{B133BD37-2136-4C21-B2AA-21EA0F3FC61B}" presName="childNode" presStyleLbl="node1" presStyleIdx="27" presStyleCnt="32">
        <dgm:presLayoutVars>
          <dgm:bulletEnabled val="1"/>
        </dgm:presLayoutVars>
      </dgm:prSet>
      <dgm:spPr/>
    </dgm:pt>
    <dgm:pt modelId="{F44A35CB-B7C9-4D32-9F0B-823313711588}" type="pres">
      <dgm:prSet presAssocID="{B133BD37-2136-4C21-B2AA-21EA0F3FC61B}" presName="aSpace2" presStyleCnt="0"/>
      <dgm:spPr/>
    </dgm:pt>
    <dgm:pt modelId="{07DB87F8-4D7A-423A-BE9C-03F1E26B3E04}" type="pres">
      <dgm:prSet presAssocID="{241FC922-62E7-4C6E-B44D-59BA60D20B24}" presName="childNode" presStyleLbl="node1" presStyleIdx="28" presStyleCnt="32">
        <dgm:presLayoutVars>
          <dgm:bulletEnabled val="1"/>
        </dgm:presLayoutVars>
      </dgm:prSet>
      <dgm:spPr/>
    </dgm:pt>
    <dgm:pt modelId="{29BB412D-CEA2-47AD-818E-CBE1B08140A9}" type="pres">
      <dgm:prSet presAssocID="{241FC922-62E7-4C6E-B44D-59BA60D20B24}" presName="aSpace2" presStyleCnt="0"/>
      <dgm:spPr/>
    </dgm:pt>
    <dgm:pt modelId="{1E396059-67B9-4784-99DF-FDA08C096B01}" type="pres">
      <dgm:prSet presAssocID="{F8615123-D22D-47F1-8203-7D92CE1754A4}" presName="childNode" presStyleLbl="node1" presStyleIdx="29" presStyleCnt="32">
        <dgm:presLayoutVars>
          <dgm:bulletEnabled val="1"/>
        </dgm:presLayoutVars>
      </dgm:prSet>
      <dgm:spPr/>
    </dgm:pt>
    <dgm:pt modelId="{1AE046A9-F755-42AA-BB99-598EA7BABDD9}" type="pres">
      <dgm:prSet presAssocID="{F8615123-D22D-47F1-8203-7D92CE1754A4}" presName="aSpace2" presStyleCnt="0"/>
      <dgm:spPr/>
    </dgm:pt>
    <dgm:pt modelId="{CE900A8D-9293-48BB-BC7C-19DCAD06C47C}" type="pres">
      <dgm:prSet presAssocID="{F1A39C43-AAB9-4240-8E11-413170240E03}" presName="childNode" presStyleLbl="node1" presStyleIdx="30" presStyleCnt="32">
        <dgm:presLayoutVars>
          <dgm:bulletEnabled val="1"/>
        </dgm:presLayoutVars>
      </dgm:prSet>
      <dgm:spPr/>
    </dgm:pt>
    <dgm:pt modelId="{6D6CCB68-2E42-4C14-BD2E-DDAC80B58425}" type="pres">
      <dgm:prSet presAssocID="{F1A39C43-AAB9-4240-8E11-413170240E03}" presName="aSpace2" presStyleCnt="0"/>
      <dgm:spPr/>
    </dgm:pt>
    <dgm:pt modelId="{F60A8B92-AF74-40D9-91E7-7A8BCF134FEB}" type="pres">
      <dgm:prSet presAssocID="{BB91AD6B-D4E1-435F-8060-E07275FB8F40}" presName="childNode" presStyleLbl="node1" presStyleIdx="31" presStyleCnt="32">
        <dgm:presLayoutVars>
          <dgm:bulletEnabled val="1"/>
        </dgm:presLayoutVars>
      </dgm:prSet>
      <dgm:spPr/>
    </dgm:pt>
  </dgm:ptLst>
  <dgm:cxnLst>
    <dgm:cxn modelId="{9F92B600-262F-447E-935F-ACCB239B1C93}" srcId="{45557348-3A6A-4AD2-9A1D-424C81977EA2}" destId="{6BAC5C76-9F7E-4F15-9AE4-DAAAC381A1C8}" srcOrd="7" destOrd="0" parTransId="{39D70BA1-CC17-4F93-A6B6-45579CD74B90}" sibTransId="{1DCA706C-511B-4DFB-9C74-D4C3EE71BCD8}"/>
    <dgm:cxn modelId="{5CAE2607-7C39-49BB-BC54-865DE076107A}" type="presOf" srcId="{4F2E99E9-3335-4300-9853-D7362641AACB}" destId="{097ECF35-3E7B-4FEE-8A7B-26FFA46A8B4D}"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7D393608-3AE0-4D66-B017-82C773FF88A7}" srcId="{45557348-3A6A-4AD2-9A1D-424C81977EA2}" destId="{4F2E99E9-3335-4300-9853-D7362641AACB}" srcOrd="4" destOrd="0" parTransId="{80803944-8C47-45C9-8123-896BD9D24A30}" sibTransId="{86A32CB6-AB63-475E-A529-1C343FB278CD}"/>
    <dgm:cxn modelId="{2A7B410D-C2CE-465C-9355-4E194EEC6DB7}" type="presOf" srcId="{6A505797-35E5-4288-9BC7-31FEFF739C74}" destId="{0A7ACB86-8A3C-4283-A875-ECA41B5B45E2}" srcOrd="0" destOrd="0" presId="urn:microsoft.com/office/officeart/2005/8/layout/lProcess2"/>
    <dgm:cxn modelId="{76D73B16-1E18-4CBF-B5BF-29FB68308247}" type="presOf" srcId="{BB91AD6B-D4E1-435F-8060-E07275FB8F40}" destId="{F60A8B92-AF74-40D9-91E7-7A8BCF134FEB}" srcOrd="0" destOrd="0" presId="urn:microsoft.com/office/officeart/2005/8/layout/lProcess2"/>
    <dgm:cxn modelId="{6A556D1D-E390-4659-B491-8BE562C0D094}" type="presOf" srcId="{D113DD07-8750-4A4F-83EA-0389E4597A92}" destId="{4FE73880-E4EC-4D19-80AF-B8C2846A64EF}"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690E627-B4F9-4582-9E0E-097C18E7F90A}" srcId="{45557348-3A6A-4AD2-9A1D-424C81977EA2}" destId="{436B09E8-B238-4D0B-B42D-24B7B0E0BFC8}" srcOrd="10" destOrd="0" parTransId="{D977CC39-6DAF-48F1-8862-563C6F1CA4AA}" sibTransId="{425C8B9F-DA57-4967-98A8-979948D910B0}"/>
    <dgm:cxn modelId="{9C983E2D-B917-4839-B719-FF372BDF76A9}" srcId="{D113DD07-8750-4A4F-83EA-0389E4597A92}" destId="{388227C9-1EE1-4967-A21D-F8840C287CC0}" srcOrd="1" destOrd="0" parTransId="{19B4C040-A02A-4A79-8A1F-0F86C358ED16}" sibTransId="{9F6186B8-584C-4A4F-B08D-735EB9BADEB5}"/>
    <dgm:cxn modelId="{9208E52D-37F8-42A3-9BA0-1A34A07C8F5F}" srcId="{C7EFBDD3-5294-4D47-8846-A08B71D4A8CC}" destId="{00BDB057-0888-45E8-A451-5C3C70E2B78D}" srcOrd="6" destOrd="0" parTransId="{433BDBFB-4937-4117-ABCC-E444940A539E}" sibTransId="{BF2DA360-9768-491C-ACA9-1CD93243B4F4}"/>
    <dgm:cxn modelId="{0D8A232F-688B-44ED-9AE3-8D85D2225F78}" srcId="{D113DD07-8750-4A4F-83EA-0389E4597A92}" destId="{F8615123-D22D-47F1-8203-7D92CE1754A4}" srcOrd="8" destOrd="0" parTransId="{A0EE0572-33A3-48F4-8F86-DB537A1DE120}" sibTransId="{3324A9AD-A6C4-434A-8606-5AB369CAD964}"/>
    <dgm:cxn modelId="{6976BB2F-B1F4-4243-8EF4-76F610540DDB}" type="presOf" srcId="{838D28A0-9FE2-44EA-8C88-39EFFEDC1ED9}" destId="{200CC764-E1C5-49AE-BE50-403034DB7BAF}" srcOrd="0" destOrd="0" presId="urn:microsoft.com/office/officeart/2005/8/layout/lProcess2"/>
    <dgm:cxn modelId="{4726B030-4E9A-4E95-9F35-E2F12E424D4E}" type="presOf" srcId="{55038109-BCF7-4C51-B4F0-699FB74961F1}" destId="{5DCA1697-16BB-47B1-A921-ECC506B6984F}" srcOrd="0" destOrd="0" presId="urn:microsoft.com/office/officeart/2005/8/layout/lProcess2"/>
    <dgm:cxn modelId="{4A491B35-B5B6-4E54-A431-2340735BC7C6}" srcId="{D113DD07-8750-4A4F-83EA-0389E4597A92}" destId="{F1A39C43-AAB9-4240-8E11-413170240E03}" srcOrd="9" destOrd="0" parTransId="{5A88FFCA-9597-4413-B3A2-3D9DBDB83926}" sibTransId="{57066657-8F11-4133-8041-92ABE33A10AA}"/>
    <dgm:cxn modelId="{85461039-A739-4D60-85F6-C258F0CCF1B8}" srcId="{C7EFBDD3-5294-4D47-8846-A08B71D4A8CC}" destId="{4AEDEB9E-5A50-48B9-A54A-F4BCDCC49FFA}" srcOrd="0" destOrd="0" parTransId="{D2EBB928-A3A6-44C5-B1BB-C881A0F574B4}" sibTransId="{D9BB36AE-393F-4C49-A863-C6EA324334FD}"/>
    <dgm:cxn modelId="{0BEBEA3E-E8B5-472E-9864-A5FD9FB28D24}" type="presOf" srcId="{F8615123-D22D-47F1-8203-7D92CE1754A4}" destId="{1E396059-67B9-4784-99DF-FDA08C096B01}" srcOrd="0" destOrd="0" presId="urn:microsoft.com/office/officeart/2005/8/layout/lProcess2"/>
    <dgm:cxn modelId="{7A7ED361-700E-4613-9DA3-3FB9FA3AF864}" srcId="{C7EFBDD3-5294-4D47-8846-A08B71D4A8CC}" destId="{207AFDC5-CBF3-4A22-8C36-5FE4014E09F5}" srcOrd="5" destOrd="0" parTransId="{D4CD8DC9-A101-478A-BA20-26EF0FD4CE4C}" sibTransId="{6240BDCF-757A-40E5-B594-EC198F1871B1}"/>
    <dgm:cxn modelId="{A3FB2C65-AE3D-4D93-99F8-EE3CA71F9F0E}" srcId="{45557348-3A6A-4AD2-9A1D-424C81977EA2}" destId="{4659351F-DE37-4E72-85BE-A49E221AA0EE}" srcOrd="8" destOrd="0" parTransId="{900BC57E-A40C-48EB-A709-2CDA8C001079}" sibTransId="{D0CD68E0-7D0D-45C1-B4E7-C686A11C61D4}"/>
    <dgm:cxn modelId="{F0FE9866-243B-40BD-B903-C45E076A0E1F}" srcId="{D113DD07-8750-4A4F-83EA-0389E4597A92}" destId="{BB91AD6B-D4E1-435F-8060-E07275FB8F40}" srcOrd="10" destOrd="0" parTransId="{1F841A26-18A6-47D2-857A-D0D7A706B44F}" sibTransId="{BFB53FE9-813E-42CC-BF9C-6797AD5C6C04}"/>
    <dgm:cxn modelId="{C50F9C49-7C2C-4D55-9F06-579A8C3A7D08}" srcId="{D113DD07-8750-4A4F-83EA-0389E4597A92}" destId="{B133BD37-2136-4C21-B2AA-21EA0F3FC61B}" srcOrd="6" destOrd="0" parTransId="{6C3A6D81-6644-4A7F-873E-3663EC7772F8}" sibTransId="{0E98FB81-8225-460F-A184-6DBA39686EDB}"/>
    <dgm:cxn modelId="{C74B276F-F471-4294-A9FE-B797804D8DFD}" type="presOf" srcId="{F1A39C43-AAB9-4240-8E11-413170240E03}" destId="{CE900A8D-9293-48BB-BC7C-19DCAD06C47C}" srcOrd="0" destOrd="0" presId="urn:microsoft.com/office/officeart/2005/8/layout/lProcess2"/>
    <dgm:cxn modelId="{2FAFA950-F2ED-484F-A554-4A1207829087}" type="presOf" srcId="{249CD653-BB32-458B-B515-5A9086CD3DE0}" destId="{9DE391B5-D20D-4AAD-B883-4A060AA59FAB}"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238DB052-9DF4-4CAE-BCFD-BA18AB863207}" srcId="{C7EFBDD3-5294-4D47-8846-A08B71D4A8CC}" destId="{327D46BD-FD73-4117-A171-1CB7102B7F6F}" srcOrd="9" destOrd="0" parTransId="{12A14C5B-DA48-4F12-939D-21D6069A570B}" sibTransId="{D45B0266-FB6C-4775-84A8-FCF3624A557A}"/>
    <dgm:cxn modelId="{5711B572-933C-42BC-A0D2-DFA5237F4EAA}" type="presOf" srcId="{3AAD57F8-F12A-4941-9FB4-16F276BCA484}" destId="{EEA5E949-A09C-48DB-B556-5C32BF1273B9}" srcOrd="0" destOrd="0" presId="urn:microsoft.com/office/officeart/2005/8/layout/lProcess2"/>
    <dgm:cxn modelId="{2CE82253-16CC-47DC-BF46-E26A40C6135A}" type="presOf" srcId="{C7EFBDD3-5294-4D47-8846-A08B71D4A8CC}" destId="{C9F1157A-A497-49AB-9F56-585DF37546DD}" srcOrd="0" destOrd="0" presId="urn:microsoft.com/office/officeart/2005/8/layout/lProcess2"/>
    <dgm:cxn modelId="{9FB9CB73-9005-4AF0-B02A-D3CD84CFC4B3}" type="presOf" srcId="{45557348-3A6A-4AD2-9A1D-424C81977EA2}" destId="{D9F38F83-F672-4561-8A1D-0007414F2E89}" srcOrd="1" destOrd="0" presId="urn:microsoft.com/office/officeart/2005/8/layout/lProcess2"/>
    <dgm:cxn modelId="{C3355C74-7670-42B1-B48B-59606B871D24}" type="presOf" srcId="{CDD01683-502C-4205-AF3A-E9B15C30E26D}" destId="{84496B91-5315-4F67-A371-7056B082C61F}" srcOrd="0" destOrd="0" presId="urn:microsoft.com/office/officeart/2005/8/layout/lProcess2"/>
    <dgm:cxn modelId="{51CDC476-D15A-48C5-931E-4E5ACAB22F06}" type="presOf" srcId="{DBC8AE66-ECCB-4FC8-8F66-AB87D527C3AD}" destId="{CAA453C4-763F-4C8C-B1BB-726EFE124E04}" srcOrd="0" destOrd="0" presId="urn:microsoft.com/office/officeart/2005/8/layout/lProcess2"/>
    <dgm:cxn modelId="{1F5DAE57-2866-47D7-9681-321D35367CCA}" srcId="{45557348-3A6A-4AD2-9A1D-424C81977EA2}" destId="{6A505797-35E5-4288-9BC7-31FEFF739C74}" srcOrd="2" destOrd="0" parTransId="{A1E7205F-DB6D-411B-8BED-B25F90A49CDF}" sibTransId="{53E173FB-89EF-400A-9595-634AE5B2E25E}"/>
    <dgm:cxn modelId="{78A97B58-9674-45A5-90E6-924338BC828B}" type="presOf" srcId="{C7EFBDD3-5294-4D47-8846-A08B71D4A8CC}" destId="{1A839FFF-43DC-4F41-B980-8E0DAC772D1C}" srcOrd="1" destOrd="0" presId="urn:microsoft.com/office/officeart/2005/8/layout/lProcess2"/>
    <dgm:cxn modelId="{73B79358-D1C6-47D3-8FDB-940D3722CA05}" type="presOf" srcId="{C6CC0152-1DBE-4225-986F-6BAFA02E300F}" destId="{DD9B0697-1909-489D-8AF4-B62517924185}" srcOrd="0" destOrd="0" presId="urn:microsoft.com/office/officeart/2005/8/layout/lProcess2"/>
    <dgm:cxn modelId="{E572387A-62CE-4A40-BB20-E00A8B91C97F}" type="presOf" srcId="{241FC922-62E7-4C6E-B44D-59BA60D20B24}" destId="{07DB87F8-4D7A-423A-BE9C-03F1E26B3E04}" srcOrd="0" destOrd="0" presId="urn:microsoft.com/office/officeart/2005/8/layout/lProcess2"/>
    <dgm:cxn modelId="{DCDAB17A-84E6-44F2-B02F-412E1B31121C}" type="presOf" srcId="{3DB1D0B0-0E41-4CEF-B079-72474E40D3D5}" destId="{F4DFBA35-0CEE-4AB9-AE97-CFA0A2CD07E3}" srcOrd="0" destOrd="0" presId="urn:microsoft.com/office/officeart/2005/8/layout/lProcess2"/>
    <dgm:cxn modelId="{A2DCC57A-36D9-413B-BA60-6B8338F53702}" type="presOf" srcId="{4AEDEB9E-5A50-48B9-A54A-F4BCDCC49FFA}" destId="{B6AED814-CC89-409A-8ACB-19CA66FF7770}" srcOrd="0" destOrd="0" presId="urn:microsoft.com/office/officeart/2005/8/layout/lProcess2"/>
    <dgm:cxn modelId="{A8D5D25A-BE25-4178-AAFC-E9E890D4B06E}" type="presOf" srcId="{6BAC5C76-9F7E-4F15-9AE4-DAAAC381A1C8}" destId="{9C37140D-202F-4DD4-BC25-4256E6D828F7}" srcOrd="0" destOrd="0" presId="urn:microsoft.com/office/officeart/2005/8/layout/lProcess2"/>
    <dgm:cxn modelId="{AC8D267B-89CB-4393-BF23-280F4191B8A8}" srcId="{C7EFBDD3-5294-4D47-8846-A08B71D4A8CC}" destId="{3DB1D0B0-0E41-4CEF-B079-72474E40D3D5}" srcOrd="3" destOrd="0" parTransId="{6EC85D58-0B68-4BF6-A64B-6D3065FB6A10}" sibTransId="{C3BFBB50-B838-4655-8919-3554F7641CB8}"/>
    <dgm:cxn modelId="{AF11F37E-3E82-4140-AEB0-335BB6DEC41E}" srcId="{D113DD07-8750-4A4F-83EA-0389E4597A92}" destId="{1BC78157-283C-4F82-A401-A89BE612C1D1}" srcOrd="4" destOrd="0" parTransId="{04DBE2B1-ACDD-47CA-B9AA-7F46F727DF30}" sibTransId="{EF3313B3-1EB0-486D-B0DC-D4CF05A165C1}"/>
    <dgm:cxn modelId="{05FE0C86-9663-4573-8352-1F06C9A4108C}" srcId="{C7EFBDD3-5294-4D47-8846-A08B71D4A8CC}" destId="{785DDF3E-1F81-4925-9223-46C4CC8B012C}" srcOrd="2" destOrd="0" parTransId="{B644B965-6F0C-4CBA-B5E3-B27A7D2E15BC}" sibTransId="{EC6BA560-30CD-462F-A4BE-2CBEADBC0EE1}"/>
    <dgm:cxn modelId="{A60B3089-7DD7-4C0F-9F82-4083889BE0E5}" type="presOf" srcId="{327D46BD-FD73-4117-A171-1CB7102B7F6F}" destId="{EA6FD485-C7D3-437E-9052-E5159125A634}" srcOrd="0" destOrd="0" presId="urn:microsoft.com/office/officeart/2005/8/layout/lProcess2"/>
    <dgm:cxn modelId="{580AF989-C9B5-4DE3-82CC-8D4F8C2278C9}" srcId="{D113DD07-8750-4A4F-83EA-0389E4597A92}" destId="{3AAD57F8-F12A-4941-9FB4-16F276BCA484}" srcOrd="2" destOrd="0" parTransId="{7829D3E6-2557-4BE3-BBF6-376C6DE21E7C}" sibTransId="{D1105F69-52B1-4D74-950F-312E1E53D341}"/>
    <dgm:cxn modelId="{1C539F93-205A-453D-A1DD-28AB9FEED3DC}" srcId="{C7EFBDD3-5294-4D47-8846-A08B71D4A8CC}" destId="{8BDCC9AD-D667-4E04-BFEE-D7735296B35D}" srcOrd="4" destOrd="0" parTransId="{DF60E1A5-792C-413A-BFFA-3A36B06432DD}" sibTransId="{D4A691D2-8332-4B01-9E9D-FD2E2F4851EB}"/>
    <dgm:cxn modelId="{AACE4A9A-686D-407C-9C4D-6949D0FF1226}" type="presOf" srcId="{8BDCC9AD-D667-4E04-BFEE-D7735296B35D}" destId="{DDCB8935-AD05-4432-A217-47E77CCFE737}"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2A0C2BA2-F90B-4CBB-B86F-44D3FB30A375}" type="presOf" srcId="{167B349C-DB33-4C00-96F0-3E5E2A65A27D}" destId="{43602A44-298F-40A8-B885-C5E73602E345}" srcOrd="0" destOrd="0" presId="urn:microsoft.com/office/officeart/2005/8/layout/lProcess2"/>
    <dgm:cxn modelId="{987E71A7-A0E9-47FC-A5BD-5A574BB57387}" type="presOf" srcId="{1BC78157-283C-4F82-A401-A89BE612C1D1}" destId="{A65B1782-6650-4593-BFFA-ADD645A58970}" srcOrd="0" destOrd="0" presId="urn:microsoft.com/office/officeart/2005/8/layout/lProcess2"/>
    <dgm:cxn modelId="{E5F248B8-6614-489C-9891-13E6D72DEF22}" type="presOf" srcId="{207AFDC5-CBF3-4A22-8C36-5FE4014E09F5}" destId="{827AE560-DD4C-4358-9E0D-3078F1476222}" srcOrd="0" destOrd="0" presId="urn:microsoft.com/office/officeart/2005/8/layout/lProcess2"/>
    <dgm:cxn modelId="{46147EBE-10D6-46DF-867F-FBD96468D59C}" srcId="{45557348-3A6A-4AD2-9A1D-424C81977EA2}" destId="{C6CC0152-1DBE-4225-986F-6BAFA02E300F}" srcOrd="3" destOrd="0" parTransId="{FE173523-BA29-40DE-B5CD-1C96079DE82E}" sibTransId="{48713774-1BA1-4570-8F33-6EF8CA32EF1E}"/>
    <dgm:cxn modelId="{7E8C91C1-FC49-4C01-9DBB-BA329A520BA4}" type="presOf" srcId="{45557348-3A6A-4AD2-9A1D-424C81977EA2}" destId="{1608D2CB-C9F7-4883-8586-B1896FD43F57}" srcOrd="0" destOrd="0" presId="urn:microsoft.com/office/officeart/2005/8/layout/lProcess2"/>
    <dgm:cxn modelId="{639305C6-FCB2-4212-926C-D64E58EB83E6}" type="presOf" srcId="{6862E6C2-A13B-4321-B7B9-7782A6FE4114}" destId="{DDDB8CAC-81D6-41C2-BEE8-B158E1981DF0}" srcOrd="0" destOrd="0" presId="urn:microsoft.com/office/officeart/2005/8/layout/lProcess2"/>
    <dgm:cxn modelId="{243F17C9-F1CB-484E-8F04-E1890D64DA36}" srcId="{45557348-3A6A-4AD2-9A1D-424C81977EA2}" destId="{D0C99713-7C50-40A5-87A0-052094EC45F5}" srcOrd="6" destOrd="0" parTransId="{EE6E6BA4-451A-4143-A6DA-C6520CE5A710}" sibTransId="{CBBDFC2A-0E8B-4546-86BA-118C3531FCFF}"/>
    <dgm:cxn modelId="{E28D58CB-5CCB-4E6B-BA85-5C8783E5385D}" type="presOf" srcId="{1863454F-765B-4868-B9AC-1D6547218824}" destId="{C09F7464-FDB0-403E-816A-1A139A8A13E9}" srcOrd="0" destOrd="0" presId="urn:microsoft.com/office/officeart/2005/8/layout/lProcess2"/>
    <dgm:cxn modelId="{14DE93CC-3435-4CFA-9CBE-F1C0F41AFAB4}" type="presOf" srcId="{576F6838-0672-4896-98C0-6A85E4349129}" destId="{76EEF298-FB96-45D4-80D5-E58916047A00}"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7A6E3CD7-1501-4671-9393-07E37BBA544D}" type="presOf" srcId="{388227C9-1EE1-4967-A21D-F8840C287CC0}" destId="{F84C1B92-4D61-4C55-A72A-4DF6250F4555}" srcOrd="0" destOrd="0" presId="urn:microsoft.com/office/officeart/2005/8/layout/lProcess2"/>
    <dgm:cxn modelId="{CC20B2D8-272B-42C7-A163-343D6A7E0E2E}" type="presOf" srcId="{D0C99713-7C50-40A5-87A0-052094EC45F5}" destId="{E904601C-F9E2-4C7F-A70F-F30EE0B52D05}" srcOrd="0" destOrd="0" presId="urn:microsoft.com/office/officeart/2005/8/layout/lProcess2"/>
    <dgm:cxn modelId="{CB800ED9-A5AD-4829-8EBA-4F10AB496749}" srcId="{45557348-3A6A-4AD2-9A1D-424C81977EA2}" destId="{55038109-BCF7-4C51-B4F0-699FB74961F1}" srcOrd="1" destOrd="0" parTransId="{F0C14003-2822-4DAA-9276-C01C0D98A8B3}" sibTransId="{6BC7C687-A39C-4AD8-AD6B-8786069348EC}"/>
    <dgm:cxn modelId="{798835DB-6460-4403-905F-C67A6FB7ADCD}" type="presOf" srcId="{785DDF3E-1F81-4925-9223-46C4CC8B012C}" destId="{32CE66F3-F32C-4BF0-B5A9-23595F9328F6}" srcOrd="0" destOrd="0" presId="urn:microsoft.com/office/officeart/2005/8/layout/lProcess2"/>
    <dgm:cxn modelId="{F6004FE1-1B06-4BBA-B036-5227F26669CA}" srcId="{D113DD07-8750-4A4F-83EA-0389E4597A92}" destId="{167B349C-DB33-4C00-96F0-3E5E2A65A27D}" srcOrd="5" destOrd="0" parTransId="{E548AC02-4EB7-4839-94DF-5B7C62D6FAF5}" sibTransId="{C16AFBA5-FBBE-4756-869B-3E98835C7DD6}"/>
    <dgm:cxn modelId="{FF8071E1-BBAB-466D-9453-3A507D12057A}" type="presOf" srcId="{B133BD37-2136-4C21-B2AA-21EA0F3FC61B}" destId="{533B07D9-AE83-4130-8332-92C052CE6127}" srcOrd="0"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C122D7E6-16A0-44E0-A0F3-D643B2875A60}" srcId="{45557348-3A6A-4AD2-9A1D-424C81977EA2}" destId="{6862E6C2-A13B-4321-B7B9-7782A6FE4114}" srcOrd="5" destOrd="0" parTransId="{57744B09-D351-4020-8F73-198ECCFD61FA}" sibTransId="{DFC5935B-2DDC-4792-B9FC-D81291E7BAC1}"/>
    <dgm:cxn modelId="{FED48AEE-8418-4A53-ABBC-A6FDB959DCDD}" srcId="{C7EFBDD3-5294-4D47-8846-A08B71D4A8CC}" destId="{838D28A0-9FE2-44EA-8C88-39EFFEDC1ED9}" srcOrd="8" destOrd="0" parTransId="{2B3391F3-14FF-4912-8540-B1F130F19FB6}" sibTransId="{6B4B7DFB-5B7C-444F-8977-4B144AA29ED0}"/>
    <dgm:cxn modelId="{60A70BF6-19D8-4787-9792-1474B5640AD2}" type="presOf" srcId="{C8B457AF-9131-4C98-A272-8DED83CF6BBF}" destId="{D7F7BE8C-8EBE-4955-BB89-79B090C57A8F}" srcOrd="0" destOrd="0" presId="urn:microsoft.com/office/officeart/2005/8/layout/lProcess2"/>
    <dgm:cxn modelId="{89CEEBF6-E435-46A6-8A73-97EFCBD7AD6C}" srcId="{C7EFBDD3-5294-4D47-8846-A08B71D4A8CC}" destId="{DBC8AE66-ECCB-4FC8-8F66-AB87D527C3AD}" srcOrd="7" destOrd="0" parTransId="{76E3AB3A-C458-437A-9C49-9D7453CAAF79}" sibTransId="{FBE53C7B-D61F-43CF-923D-825FE98A5F23}"/>
    <dgm:cxn modelId="{1BE137F8-A78F-4D91-8556-7E045FAFB9E5}" srcId="{D113DD07-8750-4A4F-83EA-0389E4597A92}" destId="{241FC922-62E7-4C6E-B44D-59BA60D20B24}" srcOrd="7" destOrd="0" parTransId="{E100FBCB-F717-480D-A2A6-FE746488D269}" sibTransId="{2EAFED1D-176B-4B03-A0F7-B4A3BE5C8BB4}"/>
    <dgm:cxn modelId="{18CC56F8-7A18-40B2-9C53-CA17AB5F5265}" type="presOf" srcId="{436B09E8-B238-4D0B-B42D-24B7B0E0BFC8}" destId="{40D47DF2-3528-47E7-BE0D-C8DBC06DC564}" srcOrd="0" destOrd="0" presId="urn:microsoft.com/office/officeart/2005/8/layout/lProcess2"/>
    <dgm:cxn modelId="{735152FB-2DD5-4FA1-99A9-FDE41E5D6550}" srcId="{D113DD07-8750-4A4F-83EA-0389E4597A92}" destId="{CDD01683-502C-4205-AF3A-E9B15C30E26D}" srcOrd="3" destOrd="0" parTransId="{97099477-5A71-44AC-82BE-954DCA47136C}" sibTransId="{7BA7B835-C2C5-455C-A8A1-3600FA212D82}"/>
    <dgm:cxn modelId="{057418FC-8723-42CF-ADD3-2C2F8A7F5EE8}" type="presOf" srcId="{4659351F-DE37-4E72-85BE-A49E221AA0EE}" destId="{6318DEA2-E200-4B71-B163-21974519F039}" srcOrd="0" destOrd="0" presId="urn:microsoft.com/office/officeart/2005/8/layout/lProcess2"/>
    <dgm:cxn modelId="{891C90FC-B842-4BA5-AFF5-ECC8A0BDCAFE}" srcId="{45557348-3A6A-4AD2-9A1D-424C81977EA2}" destId="{576F6838-0672-4896-98C0-6A85E4349129}" srcOrd="9" destOrd="0" parTransId="{75C5FC0F-B331-4545-A137-420409F443BB}" sibTransId="{09CE2C65-2514-4A35-A473-005315FBA8FC}"/>
    <dgm:cxn modelId="{7AA54FFF-EAD7-44B6-A4D5-E002C7B0E55F}" type="presOf" srcId="{00BDB057-0888-45E8-A451-5C3C70E2B78D}" destId="{0531595C-9DB2-4933-8A74-576C0D8DF1B8}" srcOrd="0" destOrd="0" presId="urn:microsoft.com/office/officeart/2005/8/layout/lProcess2"/>
    <dgm:cxn modelId="{70D1DEFF-2EF3-4F7A-9430-522720E8B47E}" type="presOf" srcId="{D113DD07-8750-4A4F-83EA-0389E4597A92}" destId="{6C183903-68B9-49CC-B026-BDAE62C86085}" srcOrd="1" destOrd="0" presId="urn:microsoft.com/office/officeart/2005/8/layout/lProcess2"/>
    <dgm:cxn modelId="{64121B5A-A14D-4DE6-BCD1-8FE805F568EB}" type="presParOf" srcId="{7DF3B547-0DB4-480E-ABD5-CD926A56134B}" destId="{BD4EC3C0-22C5-4628-B9FC-B110026B7FD4}" srcOrd="0" destOrd="0" presId="urn:microsoft.com/office/officeart/2005/8/layout/lProcess2"/>
    <dgm:cxn modelId="{8E7F3E39-38AC-44C8-A698-1888AACD904B}" type="presParOf" srcId="{BD4EC3C0-22C5-4628-B9FC-B110026B7FD4}" destId="{1608D2CB-C9F7-4883-8586-B1896FD43F57}" srcOrd="0" destOrd="0" presId="urn:microsoft.com/office/officeart/2005/8/layout/lProcess2"/>
    <dgm:cxn modelId="{06B7F2E2-8899-4E96-AE48-AE21ECC2C56D}" type="presParOf" srcId="{BD4EC3C0-22C5-4628-B9FC-B110026B7FD4}" destId="{D9F38F83-F672-4561-8A1D-0007414F2E89}" srcOrd="1" destOrd="0" presId="urn:microsoft.com/office/officeart/2005/8/layout/lProcess2"/>
    <dgm:cxn modelId="{A3880F08-5D74-4CDA-BC80-637A01CA8C68}" type="presParOf" srcId="{BD4EC3C0-22C5-4628-B9FC-B110026B7FD4}" destId="{6DFE937D-05F2-43A1-B837-03645C575007}" srcOrd="2" destOrd="0" presId="urn:microsoft.com/office/officeart/2005/8/layout/lProcess2"/>
    <dgm:cxn modelId="{E99C833E-32FF-4495-80E4-9366757377C5}" type="presParOf" srcId="{6DFE937D-05F2-43A1-B837-03645C575007}" destId="{DBD8C2A2-7A98-42E4-A412-C4B685903A00}" srcOrd="0" destOrd="0" presId="urn:microsoft.com/office/officeart/2005/8/layout/lProcess2"/>
    <dgm:cxn modelId="{90E70C98-47C6-4181-A993-8F011FFDB873}" type="presParOf" srcId="{DBD8C2A2-7A98-42E4-A412-C4B685903A00}" destId="{9DE391B5-D20D-4AAD-B883-4A060AA59FAB}" srcOrd="0" destOrd="0" presId="urn:microsoft.com/office/officeart/2005/8/layout/lProcess2"/>
    <dgm:cxn modelId="{C7DA78C3-A63E-44AA-8D42-3DEA10343A4D}" type="presParOf" srcId="{DBD8C2A2-7A98-42E4-A412-C4B685903A00}" destId="{3957687B-A6E6-4969-B99E-A1A9503B3903}" srcOrd="1" destOrd="0" presId="urn:microsoft.com/office/officeart/2005/8/layout/lProcess2"/>
    <dgm:cxn modelId="{3CB974C4-62CF-4928-99C1-32509621E934}" type="presParOf" srcId="{DBD8C2A2-7A98-42E4-A412-C4B685903A00}" destId="{5DCA1697-16BB-47B1-A921-ECC506B6984F}" srcOrd="2" destOrd="0" presId="urn:microsoft.com/office/officeart/2005/8/layout/lProcess2"/>
    <dgm:cxn modelId="{3F86EC33-C7AA-44E6-89C3-DF77AC9622B3}" type="presParOf" srcId="{DBD8C2A2-7A98-42E4-A412-C4B685903A00}" destId="{D6A4640D-CA5C-4356-9EF3-C85EEB7B8600}" srcOrd="3" destOrd="0" presId="urn:microsoft.com/office/officeart/2005/8/layout/lProcess2"/>
    <dgm:cxn modelId="{39CF1845-1A93-4F59-8D39-0E46320B7E47}" type="presParOf" srcId="{DBD8C2A2-7A98-42E4-A412-C4B685903A00}" destId="{0A7ACB86-8A3C-4283-A875-ECA41B5B45E2}" srcOrd="4" destOrd="0" presId="urn:microsoft.com/office/officeart/2005/8/layout/lProcess2"/>
    <dgm:cxn modelId="{2B0DF368-F1E7-49C0-9792-E334B2BCDD05}" type="presParOf" srcId="{DBD8C2A2-7A98-42E4-A412-C4B685903A00}" destId="{B8DDDE38-2815-4900-B4A2-01DA7B5F7EE8}" srcOrd="5" destOrd="0" presId="urn:microsoft.com/office/officeart/2005/8/layout/lProcess2"/>
    <dgm:cxn modelId="{1C3AA0C2-4710-47DD-A0E7-C858FF154552}" type="presParOf" srcId="{DBD8C2A2-7A98-42E4-A412-C4B685903A00}" destId="{DD9B0697-1909-489D-8AF4-B62517924185}" srcOrd="6" destOrd="0" presId="urn:microsoft.com/office/officeart/2005/8/layout/lProcess2"/>
    <dgm:cxn modelId="{4D0B86EA-AAA2-404D-834F-74C12E12BE86}" type="presParOf" srcId="{DBD8C2A2-7A98-42E4-A412-C4B685903A00}" destId="{DDACBBDD-D99C-4F3C-ADE5-905651A06F26}" srcOrd="7" destOrd="0" presId="urn:microsoft.com/office/officeart/2005/8/layout/lProcess2"/>
    <dgm:cxn modelId="{664EAAB1-D07F-477E-BA81-3561AA63DEC8}" type="presParOf" srcId="{DBD8C2A2-7A98-42E4-A412-C4B685903A00}" destId="{097ECF35-3E7B-4FEE-8A7B-26FFA46A8B4D}" srcOrd="8" destOrd="0" presId="urn:microsoft.com/office/officeart/2005/8/layout/lProcess2"/>
    <dgm:cxn modelId="{976A23F1-27BD-4D5B-9B0F-DE63486DACD6}" type="presParOf" srcId="{DBD8C2A2-7A98-42E4-A412-C4B685903A00}" destId="{097CEAD9-F94F-457C-BCC7-85DA00B80B7E}" srcOrd="9" destOrd="0" presId="urn:microsoft.com/office/officeart/2005/8/layout/lProcess2"/>
    <dgm:cxn modelId="{0B74AB03-BAF6-4F06-A479-6BC3CD5FCB10}" type="presParOf" srcId="{DBD8C2A2-7A98-42E4-A412-C4B685903A00}" destId="{DDDB8CAC-81D6-41C2-BEE8-B158E1981DF0}" srcOrd="10" destOrd="0" presId="urn:microsoft.com/office/officeart/2005/8/layout/lProcess2"/>
    <dgm:cxn modelId="{7A22070D-7640-440F-A21A-1F774FAF2EBF}" type="presParOf" srcId="{DBD8C2A2-7A98-42E4-A412-C4B685903A00}" destId="{D9967453-D9D5-4489-900E-6A5106484718}" srcOrd="11" destOrd="0" presId="urn:microsoft.com/office/officeart/2005/8/layout/lProcess2"/>
    <dgm:cxn modelId="{2E46F550-4AAF-4DE9-8D3E-ECB43FF59085}" type="presParOf" srcId="{DBD8C2A2-7A98-42E4-A412-C4B685903A00}" destId="{E904601C-F9E2-4C7F-A70F-F30EE0B52D05}" srcOrd="12" destOrd="0" presId="urn:microsoft.com/office/officeart/2005/8/layout/lProcess2"/>
    <dgm:cxn modelId="{5E511CBF-B982-41B6-ACC0-C06F08489A03}" type="presParOf" srcId="{DBD8C2A2-7A98-42E4-A412-C4B685903A00}" destId="{EF2BA139-0633-4921-86BD-52C6E285C9C4}" srcOrd="13" destOrd="0" presId="urn:microsoft.com/office/officeart/2005/8/layout/lProcess2"/>
    <dgm:cxn modelId="{AFDB326A-6E09-4DDF-A99E-8C2EE3D7CCEE}" type="presParOf" srcId="{DBD8C2A2-7A98-42E4-A412-C4B685903A00}" destId="{9C37140D-202F-4DD4-BC25-4256E6D828F7}" srcOrd="14" destOrd="0" presId="urn:microsoft.com/office/officeart/2005/8/layout/lProcess2"/>
    <dgm:cxn modelId="{6A730BF3-079A-43EF-AF30-19A2F02C8290}" type="presParOf" srcId="{DBD8C2A2-7A98-42E4-A412-C4B685903A00}" destId="{0F969A39-CB83-4B1B-84E7-774212788587}" srcOrd="15" destOrd="0" presId="urn:microsoft.com/office/officeart/2005/8/layout/lProcess2"/>
    <dgm:cxn modelId="{5E08C772-86AC-4A39-A8A9-E608EDB57EFC}" type="presParOf" srcId="{DBD8C2A2-7A98-42E4-A412-C4B685903A00}" destId="{6318DEA2-E200-4B71-B163-21974519F039}" srcOrd="16" destOrd="0" presId="urn:microsoft.com/office/officeart/2005/8/layout/lProcess2"/>
    <dgm:cxn modelId="{840DAB3E-4C59-4BB6-A988-1CDFBADA4E88}" type="presParOf" srcId="{DBD8C2A2-7A98-42E4-A412-C4B685903A00}" destId="{29213846-E297-4055-99B5-204F34FA2C1B}" srcOrd="17" destOrd="0" presId="urn:microsoft.com/office/officeart/2005/8/layout/lProcess2"/>
    <dgm:cxn modelId="{91AD4706-F83E-4433-9785-61425110689D}" type="presParOf" srcId="{DBD8C2A2-7A98-42E4-A412-C4B685903A00}" destId="{76EEF298-FB96-45D4-80D5-E58916047A00}" srcOrd="18" destOrd="0" presId="urn:microsoft.com/office/officeart/2005/8/layout/lProcess2"/>
    <dgm:cxn modelId="{86034464-1D1B-491D-A56B-4AB14500A5F4}" type="presParOf" srcId="{DBD8C2A2-7A98-42E4-A412-C4B685903A00}" destId="{790EA7A1-6280-4A0C-BE04-657DEA6BC57F}" srcOrd="19" destOrd="0" presId="urn:microsoft.com/office/officeart/2005/8/layout/lProcess2"/>
    <dgm:cxn modelId="{5CE33475-669E-4A4D-81E5-3632E8A73EBE}" type="presParOf" srcId="{DBD8C2A2-7A98-42E4-A412-C4B685903A00}" destId="{40D47DF2-3528-47E7-BE0D-C8DBC06DC564}" srcOrd="20" destOrd="0" presId="urn:microsoft.com/office/officeart/2005/8/layout/lProcess2"/>
    <dgm:cxn modelId="{CB4A5A76-C46D-47ED-BAB7-5D9FA67761EE}" type="presParOf" srcId="{7DF3B547-0DB4-480E-ABD5-CD926A56134B}" destId="{31274D22-07A2-4A08-874B-8B5D58C3DE7E}" srcOrd="1" destOrd="0" presId="urn:microsoft.com/office/officeart/2005/8/layout/lProcess2"/>
    <dgm:cxn modelId="{1FBA0D88-5162-4E52-9A2A-3B667DFC4AA8}" type="presParOf" srcId="{7DF3B547-0DB4-480E-ABD5-CD926A56134B}" destId="{42293ABD-9680-44A3-ACBD-B8FB492489B5}" srcOrd="2" destOrd="0" presId="urn:microsoft.com/office/officeart/2005/8/layout/lProcess2"/>
    <dgm:cxn modelId="{0C014710-4CB0-4D5F-B481-06D1D0AA8BC7}" type="presParOf" srcId="{42293ABD-9680-44A3-ACBD-B8FB492489B5}" destId="{C9F1157A-A497-49AB-9F56-585DF37546DD}" srcOrd="0" destOrd="0" presId="urn:microsoft.com/office/officeart/2005/8/layout/lProcess2"/>
    <dgm:cxn modelId="{75D432A1-8562-448B-A57D-27F34A8F79E1}" type="presParOf" srcId="{42293ABD-9680-44A3-ACBD-B8FB492489B5}" destId="{1A839FFF-43DC-4F41-B980-8E0DAC772D1C}" srcOrd="1" destOrd="0" presId="urn:microsoft.com/office/officeart/2005/8/layout/lProcess2"/>
    <dgm:cxn modelId="{AF27A340-EF67-4CC4-97F3-7A94E7A3CBAD}" type="presParOf" srcId="{42293ABD-9680-44A3-ACBD-B8FB492489B5}" destId="{A03F0993-F696-4F6B-B3B7-2678ACA5B394}" srcOrd="2" destOrd="0" presId="urn:microsoft.com/office/officeart/2005/8/layout/lProcess2"/>
    <dgm:cxn modelId="{4E6A06AB-6480-4BC6-945C-D53BDAD6F81E}" type="presParOf" srcId="{A03F0993-F696-4F6B-B3B7-2678ACA5B394}" destId="{2F74E153-1288-4682-9FAD-B488327581FC}" srcOrd="0" destOrd="0" presId="urn:microsoft.com/office/officeart/2005/8/layout/lProcess2"/>
    <dgm:cxn modelId="{288FF934-F04B-463A-8541-F34A07EB586E}" type="presParOf" srcId="{2F74E153-1288-4682-9FAD-B488327581FC}" destId="{B6AED814-CC89-409A-8ACB-19CA66FF7770}" srcOrd="0" destOrd="0" presId="urn:microsoft.com/office/officeart/2005/8/layout/lProcess2"/>
    <dgm:cxn modelId="{7D687A09-4659-468A-8E51-E7C14BD8EC4B}" type="presParOf" srcId="{2F74E153-1288-4682-9FAD-B488327581FC}" destId="{29C68ED2-7F50-434A-99DC-6005AFB1A1FA}" srcOrd="1" destOrd="0" presId="urn:microsoft.com/office/officeart/2005/8/layout/lProcess2"/>
    <dgm:cxn modelId="{47F3E964-E3AF-4CF2-80BF-5D5F99561F08}" type="presParOf" srcId="{2F74E153-1288-4682-9FAD-B488327581FC}" destId="{C09F7464-FDB0-403E-816A-1A139A8A13E9}" srcOrd="2" destOrd="0" presId="urn:microsoft.com/office/officeart/2005/8/layout/lProcess2"/>
    <dgm:cxn modelId="{750903B6-D601-457C-A8E5-531069775CE7}" type="presParOf" srcId="{2F74E153-1288-4682-9FAD-B488327581FC}" destId="{0A54407E-4094-4841-806F-A19D2C4095AE}" srcOrd="3" destOrd="0" presId="urn:microsoft.com/office/officeart/2005/8/layout/lProcess2"/>
    <dgm:cxn modelId="{80ACD540-69D5-4333-A54F-933F6EC0F921}" type="presParOf" srcId="{2F74E153-1288-4682-9FAD-B488327581FC}" destId="{32CE66F3-F32C-4BF0-B5A9-23595F9328F6}" srcOrd="4" destOrd="0" presId="urn:microsoft.com/office/officeart/2005/8/layout/lProcess2"/>
    <dgm:cxn modelId="{E1B9D893-408A-443C-91F6-55FF2709C3E5}" type="presParOf" srcId="{2F74E153-1288-4682-9FAD-B488327581FC}" destId="{B088BDFC-C5BA-48FE-9504-47F2E3B8D504}" srcOrd="5" destOrd="0" presId="urn:microsoft.com/office/officeart/2005/8/layout/lProcess2"/>
    <dgm:cxn modelId="{A7E4BB8B-639E-4AE9-B2A9-D4D766B2BCFB}" type="presParOf" srcId="{2F74E153-1288-4682-9FAD-B488327581FC}" destId="{F4DFBA35-0CEE-4AB9-AE97-CFA0A2CD07E3}" srcOrd="6" destOrd="0" presId="urn:microsoft.com/office/officeart/2005/8/layout/lProcess2"/>
    <dgm:cxn modelId="{6250C391-174D-4AC8-8B37-5D2B3AE64281}" type="presParOf" srcId="{2F74E153-1288-4682-9FAD-B488327581FC}" destId="{8BAF9A46-ACCE-4017-ADA0-894330A10111}" srcOrd="7" destOrd="0" presId="urn:microsoft.com/office/officeart/2005/8/layout/lProcess2"/>
    <dgm:cxn modelId="{2E3F9A63-0CCE-4D22-97E7-BCC9820D5060}" type="presParOf" srcId="{2F74E153-1288-4682-9FAD-B488327581FC}" destId="{DDCB8935-AD05-4432-A217-47E77CCFE737}" srcOrd="8" destOrd="0" presId="urn:microsoft.com/office/officeart/2005/8/layout/lProcess2"/>
    <dgm:cxn modelId="{10FEB1B3-7ED5-4526-9B69-DF80611A3BF1}" type="presParOf" srcId="{2F74E153-1288-4682-9FAD-B488327581FC}" destId="{1B87B09A-B8C7-4AF7-BB0D-547BD10F82C8}" srcOrd="9" destOrd="0" presId="urn:microsoft.com/office/officeart/2005/8/layout/lProcess2"/>
    <dgm:cxn modelId="{A5EAD66B-D96E-4A6F-9658-D7F4ABFB7AC0}" type="presParOf" srcId="{2F74E153-1288-4682-9FAD-B488327581FC}" destId="{827AE560-DD4C-4358-9E0D-3078F1476222}" srcOrd="10" destOrd="0" presId="urn:microsoft.com/office/officeart/2005/8/layout/lProcess2"/>
    <dgm:cxn modelId="{1D919319-FC4D-479A-830C-D3D66D9CE806}" type="presParOf" srcId="{2F74E153-1288-4682-9FAD-B488327581FC}" destId="{295F63E6-D717-42C8-92A6-6BA05AE90D4C}" srcOrd="11" destOrd="0" presId="urn:microsoft.com/office/officeart/2005/8/layout/lProcess2"/>
    <dgm:cxn modelId="{C74823D7-D126-4B0F-8507-6400AA052C63}" type="presParOf" srcId="{2F74E153-1288-4682-9FAD-B488327581FC}" destId="{0531595C-9DB2-4933-8A74-576C0D8DF1B8}" srcOrd="12" destOrd="0" presId="urn:microsoft.com/office/officeart/2005/8/layout/lProcess2"/>
    <dgm:cxn modelId="{C968F1A7-4B7B-4B30-AA7C-023D1E6DCA32}" type="presParOf" srcId="{2F74E153-1288-4682-9FAD-B488327581FC}" destId="{1BA84BDD-A3D6-4AFE-8DA9-F3164A25DF42}" srcOrd="13" destOrd="0" presId="urn:microsoft.com/office/officeart/2005/8/layout/lProcess2"/>
    <dgm:cxn modelId="{593CD01F-C93B-49F7-A5A4-16051FCB1F9C}" type="presParOf" srcId="{2F74E153-1288-4682-9FAD-B488327581FC}" destId="{CAA453C4-763F-4C8C-B1BB-726EFE124E04}" srcOrd="14" destOrd="0" presId="urn:microsoft.com/office/officeart/2005/8/layout/lProcess2"/>
    <dgm:cxn modelId="{31E1B948-D521-4F98-A429-9AAA2B2740EF}" type="presParOf" srcId="{2F74E153-1288-4682-9FAD-B488327581FC}" destId="{22D0AFA8-BECC-4BED-B3F7-D6363F494E75}" srcOrd="15" destOrd="0" presId="urn:microsoft.com/office/officeart/2005/8/layout/lProcess2"/>
    <dgm:cxn modelId="{C42DC5E4-4660-4E73-8966-4B8631344BE3}" type="presParOf" srcId="{2F74E153-1288-4682-9FAD-B488327581FC}" destId="{200CC764-E1C5-49AE-BE50-403034DB7BAF}" srcOrd="16" destOrd="0" presId="urn:microsoft.com/office/officeart/2005/8/layout/lProcess2"/>
    <dgm:cxn modelId="{540CE40E-40A9-4CF1-8215-64FE0D93FDDC}" type="presParOf" srcId="{2F74E153-1288-4682-9FAD-B488327581FC}" destId="{76F52FFC-6265-483E-A291-4AAD06475DCD}" srcOrd="17" destOrd="0" presId="urn:microsoft.com/office/officeart/2005/8/layout/lProcess2"/>
    <dgm:cxn modelId="{A8C760ED-46C8-401A-8157-D98600DC992F}" type="presParOf" srcId="{2F74E153-1288-4682-9FAD-B488327581FC}" destId="{EA6FD485-C7D3-437E-9052-E5159125A634}" srcOrd="18" destOrd="0" presId="urn:microsoft.com/office/officeart/2005/8/layout/lProcess2"/>
    <dgm:cxn modelId="{D5EDED47-5901-4C74-909A-8D14AA65D55A}" type="presParOf" srcId="{7DF3B547-0DB4-480E-ABD5-CD926A56134B}" destId="{43B7B39A-57D0-45FE-A148-0DE40994A562}" srcOrd="3" destOrd="0" presId="urn:microsoft.com/office/officeart/2005/8/layout/lProcess2"/>
    <dgm:cxn modelId="{678C3961-D1B9-41E5-B528-AD35CE7B9A1A}" type="presParOf" srcId="{7DF3B547-0DB4-480E-ABD5-CD926A56134B}" destId="{FBED15B0-54A9-4BC1-AF72-96B153F42109}" srcOrd="4" destOrd="0" presId="urn:microsoft.com/office/officeart/2005/8/layout/lProcess2"/>
    <dgm:cxn modelId="{734470E3-82A2-4154-877A-933C2FEDB49D}" type="presParOf" srcId="{FBED15B0-54A9-4BC1-AF72-96B153F42109}" destId="{4FE73880-E4EC-4D19-80AF-B8C2846A64EF}" srcOrd="0" destOrd="0" presId="urn:microsoft.com/office/officeart/2005/8/layout/lProcess2"/>
    <dgm:cxn modelId="{83CD0728-EDCC-4C82-AC92-75612638C480}" type="presParOf" srcId="{FBED15B0-54A9-4BC1-AF72-96B153F42109}" destId="{6C183903-68B9-49CC-B026-BDAE62C86085}" srcOrd="1" destOrd="0" presId="urn:microsoft.com/office/officeart/2005/8/layout/lProcess2"/>
    <dgm:cxn modelId="{F8B2526F-063A-4F54-B6D0-57C569819C45}" type="presParOf" srcId="{FBED15B0-54A9-4BC1-AF72-96B153F42109}" destId="{7AAEF9AB-334D-4B4A-A4DA-35803D2377A3}" srcOrd="2" destOrd="0" presId="urn:microsoft.com/office/officeart/2005/8/layout/lProcess2"/>
    <dgm:cxn modelId="{D604395C-29C5-4C6F-8692-D5FED8338816}" type="presParOf" srcId="{7AAEF9AB-334D-4B4A-A4DA-35803D2377A3}" destId="{67F220B1-B68D-4977-9505-B4978B2F0CEF}" srcOrd="0" destOrd="0" presId="urn:microsoft.com/office/officeart/2005/8/layout/lProcess2"/>
    <dgm:cxn modelId="{6A23DE8E-337C-4255-9353-729C168FF496}" type="presParOf" srcId="{67F220B1-B68D-4977-9505-B4978B2F0CEF}" destId="{D7F7BE8C-8EBE-4955-BB89-79B090C57A8F}" srcOrd="0" destOrd="0" presId="urn:microsoft.com/office/officeart/2005/8/layout/lProcess2"/>
    <dgm:cxn modelId="{09C45362-84EB-40A5-90E8-F40B0CF4C2DC}" type="presParOf" srcId="{67F220B1-B68D-4977-9505-B4978B2F0CEF}" destId="{2A784A48-202A-4BF4-80F3-DE67F39FAF2F}" srcOrd="1" destOrd="0" presId="urn:microsoft.com/office/officeart/2005/8/layout/lProcess2"/>
    <dgm:cxn modelId="{BD0CA65C-A8E1-448C-AE6D-1874BEE70D53}" type="presParOf" srcId="{67F220B1-B68D-4977-9505-B4978B2F0CEF}" destId="{F84C1B92-4D61-4C55-A72A-4DF6250F4555}" srcOrd="2" destOrd="0" presId="urn:microsoft.com/office/officeart/2005/8/layout/lProcess2"/>
    <dgm:cxn modelId="{E321F903-05E9-40A6-A607-24070C2CDB3E}" type="presParOf" srcId="{67F220B1-B68D-4977-9505-B4978B2F0CEF}" destId="{89096693-2193-4843-8153-B55B3CCE08A5}" srcOrd="3" destOrd="0" presId="urn:microsoft.com/office/officeart/2005/8/layout/lProcess2"/>
    <dgm:cxn modelId="{6053B325-C476-4648-A8F2-5B53DB8E02A2}" type="presParOf" srcId="{67F220B1-B68D-4977-9505-B4978B2F0CEF}" destId="{EEA5E949-A09C-48DB-B556-5C32BF1273B9}" srcOrd="4" destOrd="0" presId="urn:microsoft.com/office/officeart/2005/8/layout/lProcess2"/>
    <dgm:cxn modelId="{337DC182-4275-4B11-8A04-FC34A72A6F4C}" type="presParOf" srcId="{67F220B1-B68D-4977-9505-B4978B2F0CEF}" destId="{B31BE1A0-96C7-4702-95A1-21A610028963}" srcOrd="5" destOrd="0" presId="urn:microsoft.com/office/officeart/2005/8/layout/lProcess2"/>
    <dgm:cxn modelId="{9404BE8B-7962-414F-86B7-6A880724BA70}" type="presParOf" srcId="{67F220B1-B68D-4977-9505-B4978B2F0CEF}" destId="{84496B91-5315-4F67-A371-7056B082C61F}" srcOrd="6" destOrd="0" presId="urn:microsoft.com/office/officeart/2005/8/layout/lProcess2"/>
    <dgm:cxn modelId="{5DDF1984-3043-4810-B43D-5A731326AFDA}" type="presParOf" srcId="{67F220B1-B68D-4977-9505-B4978B2F0CEF}" destId="{340E1856-28CC-4BB4-964E-ACAEFE91F130}" srcOrd="7" destOrd="0" presId="urn:microsoft.com/office/officeart/2005/8/layout/lProcess2"/>
    <dgm:cxn modelId="{EAC72A6B-F4D8-41BF-91AD-0D6DEDAF381C}" type="presParOf" srcId="{67F220B1-B68D-4977-9505-B4978B2F0CEF}" destId="{A65B1782-6650-4593-BFFA-ADD645A58970}" srcOrd="8" destOrd="0" presId="urn:microsoft.com/office/officeart/2005/8/layout/lProcess2"/>
    <dgm:cxn modelId="{556EACFF-04C9-4AB2-A0F3-A99CC58DC97C}" type="presParOf" srcId="{67F220B1-B68D-4977-9505-B4978B2F0CEF}" destId="{15B2F3C2-AA55-4398-9383-D933F57B65A0}" srcOrd="9" destOrd="0" presId="urn:microsoft.com/office/officeart/2005/8/layout/lProcess2"/>
    <dgm:cxn modelId="{0A847001-8597-46E7-AE12-82646D23D58D}" type="presParOf" srcId="{67F220B1-B68D-4977-9505-B4978B2F0CEF}" destId="{43602A44-298F-40A8-B885-C5E73602E345}" srcOrd="10" destOrd="0" presId="urn:microsoft.com/office/officeart/2005/8/layout/lProcess2"/>
    <dgm:cxn modelId="{E17EA67E-5C6D-41E2-8A8D-79C4909991EF}" type="presParOf" srcId="{67F220B1-B68D-4977-9505-B4978B2F0CEF}" destId="{A079BD52-D5D6-4E37-8075-3092215A799E}" srcOrd="11" destOrd="0" presId="urn:microsoft.com/office/officeart/2005/8/layout/lProcess2"/>
    <dgm:cxn modelId="{ADF461D6-0FAF-477A-AC72-B24AD945969D}" type="presParOf" srcId="{67F220B1-B68D-4977-9505-B4978B2F0CEF}" destId="{533B07D9-AE83-4130-8332-92C052CE6127}" srcOrd="12" destOrd="0" presId="urn:microsoft.com/office/officeart/2005/8/layout/lProcess2"/>
    <dgm:cxn modelId="{20F20428-9AEE-4FB1-938D-CB47297FF598}" type="presParOf" srcId="{67F220B1-B68D-4977-9505-B4978B2F0CEF}" destId="{F44A35CB-B7C9-4D32-9F0B-823313711588}" srcOrd="13" destOrd="0" presId="urn:microsoft.com/office/officeart/2005/8/layout/lProcess2"/>
    <dgm:cxn modelId="{16217317-8734-46DB-8D7B-171075DE922B}" type="presParOf" srcId="{67F220B1-B68D-4977-9505-B4978B2F0CEF}" destId="{07DB87F8-4D7A-423A-BE9C-03F1E26B3E04}" srcOrd="14" destOrd="0" presId="urn:microsoft.com/office/officeart/2005/8/layout/lProcess2"/>
    <dgm:cxn modelId="{0B661CA6-9D7F-4AFC-8502-8C40DC6F232C}" type="presParOf" srcId="{67F220B1-B68D-4977-9505-B4978B2F0CEF}" destId="{29BB412D-CEA2-47AD-818E-CBE1B08140A9}" srcOrd="15" destOrd="0" presId="urn:microsoft.com/office/officeart/2005/8/layout/lProcess2"/>
    <dgm:cxn modelId="{EF8077D4-8D9A-4ECB-82DB-3DBC532080E2}" type="presParOf" srcId="{67F220B1-B68D-4977-9505-B4978B2F0CEF}" destId="{1E396059-67B9-4784-99DF-FDA08C096B01}" srcOrd="16" destOrd="0" presId="urn:microsoft.com/office/officeart/2005/8/layout/lProcess2"/>
    <dgm:cxn modelId="{F7367C2B-52DA-41CA-AAC9-9AD8F9C40762}" type="presParOf" srcId="{67F220B1-B68D-4977-9505-B4978B2F0CEF}" destId="{1AE046A9-F755-42AA-BB99-598EA7BABDD9}" srcOrd="17" destOrd="0" presId="urn:microsoft.com/office/officeart/2005/8/layout/lProcess2"/>
    <dgm:cxn modelId="{167D82EB-972A-4C90-ACFC-F698E63495CC}" type="presParOf" srcId="{67F220B1-B68D-4977-9505-B4978B2F0CEF}" destId="{CE900A8D-9293-48BB-BC7C-19DCAD06C47C}" srcOrd="18" destOrd="0" presId="urn:microsoft.com/office/officeart/2005/8/layout/lProcess2"/>
    <dgm:cxn modelId="{FDE9662A-1CED-42AC-9C88-D0CE5C42CE0D}" type="presParOf" srcId="{67F220B1-B68D-4977-9505-B4978B2F0CEF}" destId="{6D6CCB68-2E42-4C14-BD2E-DDAC80B58425}" srcOrd="19" destOrd="0" presId="urn:microsoft.com/office/officeart/2005/8/layout/lProcess2"/>
    <dgm:cxn modelId="{96E7A085-9248-49F1-AEE6-50ABF2510543}" type="presParOf" srcId="{67F220B1-B68D-4977-9505-B4978B2F0CEF}" destId="{F60A8B92-AF74-40D9-91E7-7A8BCF134FEB}" srcOrd="2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0" y="0"/>
        <a:ext cx="5591314" cy="5082881"/>
      </dsp:txXfrm>
    </dsp:sp>
    <dsp:sp modelId="{9DE391B5-D20D-4AAD-B883-4A060AA59FAB}">
      <dsp:nvSpPr>
        <dsp:cNvPr id="0" name=""/>
        <dsp:cNvSpPr/>
      </dsp:nvSpPr>
      <dsp:spPr>
        <a:xfrm>
          <a:off x="561281" y="5085828"/>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Acquire to dispose</a:t>
          </a:r>
        </a:p>
      </dsp:txBody>
      <dsp:txXfrm>
        <a:off x="586993" y="5111540"/>
        <a:ext cx="4421627" cy="826436"/>
      </dsp:txXfrm>
    </dsp:sp>
    <dsp:sp modelId="{5DCA1697-16BB-47B1-A921-ECC506B6984F}">
      <dsp:nvSpPr>
        <dsp:cNvPr id="0" name=""/>
        <dsp:cNvSpPr/>
      </dsp:nvSpPr>
      <dsp:spPr>
        <a:xfrm>
          <a:off x="561281" y="6098743"/>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Hire to retire</a:t>
          </a:r>
        </a:p>
      </dsp:txBody>
      <dsp:txXfrm>
        <a:off x="586993" y="6124455"/>
        <a:ext cx="4421627" cy="826436"/>
      </dsp:txXfrm>
    </dsp:sp>
    <dsp:sp modelId="{0A7ACB86-8A3C-4283-A875-ECA41B5B45E2}">
      <dsp:nvSpPr>
        <dsp:cNvPr id="0" name=""/>
        <dsp:cNvSpPr/>
      </dsp:nvSpPr>
      <dsp:spPr>
        <a:xfrm>
          <a:off x="561281" y="7111659"/>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Inventory to deliver</a:t>
          </a:r>
        </a:p>
      </dsp:txBody>
      <dsp:txXfrm>
        <a:off x="586993" y="7137371"/>
        <a:ext cx="4421627" cy="826436"/>
      </dsp:txXfrm>
    </dsp:sp>
    <dsp:sp modelId="{DD9B0697-1909-489D-8AF4-B62517924185}">
      <dsp:nvSpPr>
        <dsp:cNvPr id="0" name=""/>
        <dsp:cNvSpPr/>
      </dsp:nvSpPr>
      <dsp:spPr>
        <a:xfrm>
          <a:off x="561281" y="8124574"/>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Order to cash</a:t>
          </a:r>
        </a:p>
      </dsp:txBody>
      <dsp:txXfrm>
        <a:off x="586993" y="8150286"/>
        <a:ext cx="4421627" cy="826436"/>
      </dsp:txXfrm>
    </dsp:sp>
    <dsp:sp modelId="{097ECF35-3E7B-4FEE-8A7B-26FFA46A8B4D}">
      <dsp:nvSpPr>
        <dsp:cNvPr id="0" name=""/>
        <dsp:cNvSpPr/>
      </dsp:nvSpPr>
      <dsp:spPr>
        <a:xfrm>
          <a:off x="561281" y="9137490"/>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Plan to produce</a:t>
          </a:r>
        </a:p>
      </dsp:txBody>
      <dsp:txXfrm>
        <a:off x="586993" y="9163202"/>
        <a:ext cx="4421627" cy="826436"/>
      </dsp:txXfrm>
    </dsp:sp>
    <dsp:sp modelId="{DDDB8CAC-81D6-41C2-BEE8-B158E1981DF0}">
      <dsp:nvSpPr>
        <dsp:cNvPr id="0" name=""/>
        <dsp:cNvSpPr/>
      </dsp:nvSpPr>
      <dsp:spPr>
        <a:xfrm>
          <a:off x="561281" y="10150405"/>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Procure to pay</a:t>
          </a:r>
        </a:p>
      </dsp:txBody>
      <dsp:txXfrm>
        <a:off x="586993" y="10176117"/>
        <a:ext cx="4421627" cy="826436"/>
      </dsp:txXfrm>
    </dsp:sp>
    <dsp:sp modelId="{E904601C-F9E2-4C7F-A70F-F30EE0B52D05}">
      <dsp:nvSpPr>
        <dsp:cNvPr id="0" name=""/>
        <dsp:cNvSpPr/>
      </dsp:nvSpPr>
      <dsp:spPr>
        <a:xfrm>
          <a:off x="561281" y="11163321"/>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Product and service lifecycle management</a:t>
          </a:r>
        </a:p>
      </dsp:txBody>
      <dsp:txXfrm>
        <a:off x="586993" y="11189033"/>
        <a:ext cx="4421627" cy="826436"/>
      </dsp:txXfrm>
    </dsp:sp>
    <dsp:sp modelId="{9C37140D-202F-4DD4-BC25-4256E6D828F7}">
      <dsp:nvSpPr>
        <dsp:cNvPr id="0" name=""/>
        <dsp:cNvSpPr/>
      </dsp:nvSpPr>
      <dsp:spPr>
        <a:xfrm>
          <a:off x="561281" y="12176236"/>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Project to profit</a:t>
          </a:r>
        </a:p>
      </dsp:txBody>
      <dsp:txXfrm>
        <a:off x="586993" y="12201948"/>
        <a:ext cx="4421627" cy="826436"/>
      </dsp:txXfrm>
    </dsp:sp>
    <dsp:sp modelId="{6318DEA2-E200-4B71-B163-21974519F039}">
      <dsp:nvSpPr>
        <dsp:cNvPr id="0" name=""/>
        <dsp:cNvSpPr/>
      </dsp:nvSpPr>
      <dsp:spPr>
        <a:xfrm>
          <a:off x="561281" y="13189151"/>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Prospect to quote</a:t>
          </a:r>
        </a:p>
      </dsp:txBody>
      <dsp:txXfrm>
        <a:off x="586993" y="13214863"/>
        <a:ext cx="4421627" cy="826436"/>
      </dsp:txXfrm>
    </dsp:sp>
    <dsp:sp modelId="{76EEF298-FB96-45D4-80D5-E58916047A00}">
      <dsp:nvSpPr>
        <dsp:cNvPr id="0" name=""/>
        <dsp:cNvSpPr/>
      </dsp:nvSpPr>
      <dsp:spPr>
        <a:xfrm>
          <a:off x="561281" y="14202067"/>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Record to report</a:t>
          </a:r>
        </a:p>
      </dsp:txBody>
      <dsp:txXfrm>
        <a:off x="586993" y="14227779"/>
        <a:ext cx="4421627" cy="826436"/>
      </dsp:txXfrm>
    </dsp:sp>
    <dsp:sp modelId="{40D47DF2-3528-47E7-BE0D-C8DBC06DC564}">
      <dsp:nvSpPr>
        <dsp:cNvPr id="0" name=""/>
        <dsp:cNvSpPr/>
      </dsp:nvSpPr>
      <dsp:spPr>
        <a:xfrm>
          <a:off x="561281" y="15214982"/>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Service to cash </a:t>
          </a:r>
        </a:p>
      </dsp:txBody>
      <dsp:txXfrm>
        <a:off x="586993" y="15240694"/>
        <a:ext cx="4421627" cy="82643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Case to resolution</a:t>
          </a:r>
        </a:p>
      </dsp:txBody>
      <dsp:txXfrm>
        <a:off x="6012813" y="0"/>
        <a:ext cx="5591314" cy="5082881"/>
      </dsp:txXfrm>
    </dsp:sp>
    <dsp:sp modelId="{B6AED814-CC89-409A-8ACB-19CA66FF7770}">
      <dsp:nvSpPr>
        <dsp:cNvPr id="0" name=""/>
        <dsp:cNvSpPr/>
      </dsp:nvSpPr>
      <dsp:spPr>
        <a:xfrm>
          <a:off x="6571945" y="508722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Define customer service operations</a:t>
          </a:r>
        </a:p>
      </dsp:txBody>
      <dsp:txXfrm>
        <a:off x="6600255" y="5115534"/>
        <a:ext cx="4416431" cy="909967"/>
      </dsp:txXfrm>
    </dsp:sp>
    <dsp:sp modelId="{C09F7464-FDB0-403E-816A-1A139A8A13E9}">
      <dsp:nvSpPr>
        <dsp:cNvPr id="0" name=""/>
        <dsp:cNvSpPr/>
      </dsp:nvSpPr>
      <dsp:spPr>
        <a:xfrm>
          <a:off x="6571945" y="6202517"/>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Establish a knowledge base</a:t>
          </a:r>
        </a:p>
      </dsp:txBody>
      <dsp:txXfrm>
        <a:off x="6600255" y="6230827"/>
        <a:ext cx="4416431" cy="909967"/>
      </dsp:txXfrm>
    </dsp:sp>
    <dsp:sp modelId="{32CE66F3-F32C-4BF0-B5A9-23595F9328F6}">
      <dsp:nvSpPr>
        <dsp:cNvPr id="0" name=""/>
        <dsp:cNvSpPr/>
      </dsp:nvSpPr>
      <dsp:spPr>
        <a:xfrm>
          <a:off x="6571945" y="7317810"/>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rtl="0">
            <a:lnSpc>
              <a:spcPct val="90000"/>
            </a:lnSpc>
            <a:spcBef>
              <a:spcPct val="0"/>
            </a:spcBef>
            <a:spcAft>
              <a:spcPct val="35000"/>
            </a:spcAft>
            <a:buNone/>
          </a:pPr>
          <a:r>
            <a:rPr lang="en-US" sz="2400" kern="1200"/>
            <a:t>Engage with customers</a:t>
          </a:r>
        </a:p>
      </dsp:txBody>
      <dsp:txXfrm>
        <a:off x="6600255" y="7346120"/>
        <a:ext cx="4416431" cy="909967"/>
      </dsp:txXfrm>
    </dsp:sp>
    <dsp:sp modelId="{F4DFBA35-0CEE-4AB9-AE97-CFA0A2CD07E3}">
      <dsp:nvSpPr>
        <dsp:cNvPr id="0" name=""/>
        <dsp:cNvSpPr/>
      </dsp:nvSpPr>
      <dsp:spPr>
        <a:xfrm>
          <a:off x="6571945" y="8433102"/>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Create cases</a:t>
          </a:r>
        </a:p>
      </dsp:txBody>
      <dsp:txXfrm>
        <a:off x="6600255" y="8461412"/>
        <a:ext cx="4416431" cy="909967"/>
      </dsp:txXfrm>
    </dsp:sp>
    <dsp:sp modelId="{DDCB8935-AD05-4432-A217-47E77CCFE737}">
      <dsp:nvSpPr>
        <dsp:cNvPr id="0" name=""/>
        <dsp:cNvSpPr/>
      </dsp:nvSpPr>
      <dsp:spPr>
        <a:xfrm>
          <a:off x="6571945" y="9548395"/>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Manage cases</a:t>
          </a:r>
        </a:p>
      </dsp:txBody>
      <dsp:txXfrm>
        <a:off x="6600255" y="9576705"/>
        <a:ext cx="4416431" cy="909967"/>
      </dsp:txXfrm>
    </dsp:sp>
    <dsp:sp modelId="{827AE560-DD4C-4358-9E0D-3078F1476222}">
      <dsp:nvSpPr>
        <dsp:cNvPr id="0" name=""/>
        <dsp:cNvSpPr/>
      </dsp:nvSpPr>
      <dsp:spPr>
        <a:xfrm>
          <a:off x="6571945" y="10663688"/>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Work on a case</a:t>
          </a:r>
        </a:p>
      </dsp:txBody>
      <dsp:txXfrm>
        <a:off x="6600255" y="10691998"/>
        <a:ext cx="4416431" cy="909967"/>
      </dsp:txXfrm>
    </dsp:sp>
    <dsp:sp modelId="{0531595C-9DB2-4933-8A74-576C0D8DF1B8}">
      <dsp:nvSpPr>
        <dsp:cNvPr id="0" name=""/>
        <dsp:cNvSpPr/>
      </dsp:nvSpPr>
      <dsp:spPr>
        <a:xfrm>
          <a:off x="6571945" y="11778981"/>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Resolve a case</a:t>
          </a:r>
        </a:p>
      </dsp:txBody>
      <dsp:txXfrm>
        <a:off x="6600255" y="11807291"/>
        <a:ext cx="4416431" cy="909967"/>
      </dsp:txXfrm>
    </dsp:sp>
    <dsp:sp modelId="{CAA453C4-763F-4C8C-B1BB-726EFE124E04}">
      <dsp:nvSpPr>
        <dsp:cNvPr id="0" name=""/>
        <dsp:cNvSpPr/>
      </dsp:nvSpPr>
      <dsp:spPr>
        <a:xfrm>
          <a:off x="6571945" y="1289427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Analyze case performance</a:t>
          </a:r>
        </a:p>
      </dsp:txBody>
      <dsp:txXfrm>
        <a:off x="6600255" y="12922584"/>
        <a:ext cx="4416431" cy="909967"/>
      </dsp:txXfrm>
    </dsp:sp>
    <dsp:sp modelId="{200CC764-E1C5-49AE-BE50-403034DB7BAF}">
      <dsp:nvSpPr>
        <dsp:cNvPr id="0" name=""/>
        <dsp:cNvSpPr/>
      </dsp:nvSpPr>
      <dsp:spPr>
        <a:xfrm>
          <a:off x="6571945" y="14009566"/>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Process product return and exchanges</a:t>
          </a:r>
        </a:p>
      </dsp:txBody>
      <dsp:txXfrm>
        <a:off x="6600255" y="14037876"/>
        <a:ext cx="4416431" cy="909967"/>
      </dsp:txXfrm>
    </dsp:sp>
    <dsp:sp modelId="{EA6FD485-C7D3-437E-9052-E5159125A634}">
      <dsp:nvSpPr>
        <dsp:cNvPr id="0" name=""/>
        <dsp:cNvSpPr/>
      </dsp:nvSpPr>
      <dsp:spPr>
        <a:xfrm>
          <a:off x="6571945" y="15124859"/>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Process product recalls</a:t>
          </a:r>
        </a:p>
      </dsp:txBody>
      <dsp:txXfrm>
        <a:off x="6600255" y="15153169"/>
        <a:ext cx="4416431" cy="909967"/>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Downstream processes</a:t>
          </a:r>
        </a:p>
      </dsp:txBody>
      <dsp:txXfrm>
        <a:off x="12023476" y="0"/>
        <a:ext cx="5591314" cy="5082881"/>
      </dsp:txXfrm>
    </dsp:sp>
    <dsp:sp modelId="{D7F7BE8C-8EBE-4955-BB89-79B090C57A8F}">
      <dsp:nvSpPr>
        <dsp:cNvPr id="0" name=""/>
        <dsp:cNvSpPr/>
      </dsp:nvSpPr>
      <dsp:spPr>
        <a:xfrm>
          <a:off x="12582608" y="5085828"/>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Acquire to dispose</a:t>
          </a:r>
        </a:p>
      </dsp:txBody>
      <dsp:txXfrm>
        <a:off x="12608320" y="5111540"/>
        <a:ext cx="4421627" cy="826436"/>
      </dsp:txXfrm>
    </dsp:sp>
    <dsp:sp modelId="{F84C1B92-4D61-4C55-A72A-4DF6250F4555}">
      <dsp:nvSpPr>
        <dsp:cNvPr id="0" name=""/>
        <dsp:cNvSpPr/>
      </dsp:nvSpPr>
      <dsp:spPr>
        <a:xfrm>
          <a:off x="12582608" y="6098743"/>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Hire to retire</a:t>
          </a:r>
        </a:p>
      </dsp:txBody>
      <dsp:txXfrm>
        <a:off x="12608320" y="6124455"/>
        <a:ext cx="4421627" cy="826436"/>
      </dsp:txXfrm>
    </dsp:sp>
    <dsp:sp modelId="{EEA5E949-A09C-48DB-B556-5C32BF1273B9}">
      <dsp:nvSpPr>
        <dsp:cNvPr id="0" name=""/>
        <dsp:cNvSpPr/>
      </dsp:nvSpPr>
      <dsp:spPr>
        <a:xfrm>
          <a:off x="12582608" y="7111659"/>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Inventory to deliver</a:t>
          </a:r>
        </a:p>
      </dsp:txBody>
      <dsp:txXfrm>
        <a:off x="12608320" y="7137371"/>
        <a:ext cx="4421627" cy="826436"/>
      </dsp:txXfrm>
    </dsp:sp>
    <dsp:sp modelId="{84496B91-5315-4F67-A371-7056B082C61F}">
      <dsp:nvSpPr>
        <dsp:cNvPr id="0" name=""/>
        <dsp:cNvSpPr/>
      </dsp:nvSpPr>
      <dsp:spPr>
        <a:xfrm>
          <a:off x="12582608" y="8124574"/>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Order to cash</a:t>
          </a:r>
        </a:p>
      </dsp:txBody>
      <dsp:txXfrm>
        <a:off x="12608320" y="8150286"/>
        <a:ext cx="4421627" cy="826436"/>
      </dsp:txXfrm>
    </dsp:sp>
    <dsp:sp modelId="{A65B1782-6650-4593-BFFA-ADD645A58970}">
      <dsp:nvSpPr>
        <dsp:cNvPr id="0" name=""/>
        <dsp:cNvSpPr/>
      </dsp:nvSpPr>
      <dsp:spPr>
        <a:xfrm>
          <a:off x="12582608" y="9137490"/>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Plan to produce</a:t>
          </a:r>
        </a:p>
      </dsp:txBody>
      <dsp:txXfrm>
        <a:off x="12608320" y="9163202"/>
        <a:ext cx="4421627" cy="826436"/>
      </dsp:txXfrm>
    </dsp:sp>
    <dsp:sp modelId="{43602A44-298F-40A8-B885-C5E73602E345}">
      <dsp:nvSpPr>
        <dsp:cNvPr id="0" name=""/>
        <dsp:cNvSpPr/>
      </dsp:nvSpPr>
      <dsp:spPr>
        <a:xfrm>
          <a:off x="12582608" y="10150405"/>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Procure to pay</a:t>
          </a:r>
        </a:p>
      </dsp:txBody>
      <dsp:txXfrm>
        <a:off x="12608320" y="10176117"/>
        <a:ext cx="4421627" cy="826436"/>
      </dsp:txXfrm>
    </dsp:sp>
    <dsp:sp modelId="{533B07D9-AE83-4130-8332-92C052CE6127}">
      <dsp:nvSpPr>
        <dsp:cNvPr id="0" name=""/>
        <dsp:cNvSpPr/>
      </dsp:nvSpPr>
      <dsp:spPr>
        <a:xfrm>
          <a:off x="12582608" y="11163321"/>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Product and service lifecycle management</a:t>
          </a:r>
        </a:p>
      </dsp:txBody>
      <dsp:txXfrm>
        <a:off x="12608320" y="11189033"/>
        <a:ext cx="4421627" cy="826436"/>
      </dsp:txXfrm>
    </dsp:sp>
    <dsp:sp modelId="{07DB87F8-4D7A-423A-BE9C-03F1E26B3E04}">
      <dsp:nvSpPr>
        <dsp:cNvPr id="0" name=""/>
        <dsp:cNvSpPr/>
      </dsp:nvSpPr>
      <dsp:spPr>
        <a:xfrm>
          <a:off x="12582608" y="12176236"/>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Project to profit</a:t>
          </a:r>
        </a:p>
      </dsp:txBody>
      <dsp:txXfrm>
        <a:off x="12608320" y="12201948"/>
        <a:ext cx="4421627" cy="826436"/>
      </dsp:txXfrm>
    </dsp:sp>
    <dsp:sp modelId="{1E396059-67B9-4784-99DF-FDA08C096B01}">
      <dsp:nvSpPr>
        <dsp:cNvPr id="0" name=""/>
        <dsp:cNvSpPr/>
      </dsp:nvSpPr>
      <dsp:spPr>
        <a:xfrm>
          <a:off x="12582608" y="13189151"/>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Prospect to quote</a:t>
          </a:r>
        </a:p>
      </dsp:txBody>
      <dsp:txXfrm>
        <a:off x="12608320" y="13214863"/>
        <a:ext cx="4421627" cy="826436"/>
      </dsp:txXfrm>
    </dsp:sp>
    <dsp:sp modelId="{CE900A8D-9293-48BB-BC7C-19DCAD06C47C}">
      <dsp:nvSpPr>
        <dsp:cNvPr id="0" name=""/>
        <dsp:cNvSpPr/>
      </dsp:nvSpPr>
      <dsp:spPr>
        <a:xfrm>
          <a:off x="12582608" y="14202067"/>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Record to report</a:t>
          </a:r>
        </a:p>
      </dsp:txBody>
      <dsp:txXfrm>
        <a:off x="12608320" y="14227779"/>
        <a:ext cx="4421627" cy="826436"/>
      </dsp:txXfrm>
    </dsp:sp>
    <dsp:sp modelId="{F60A8B92-AF74-40D9-91E7-7A8BCF134FEB}">
      <dsp:nvSpPr>
        <dsp:cNvPr id="0" name=""/>
        <dsp:cNvSpPr/>
      </dsp:nvSpPr>
      <dsp:spPr>
        <a:xfrm>
          <a:off x="12582608" y="15214982"/>
          <a:ext cx="4473051" cy="87786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Service to cash </a:t>
          </a:r>
        </a:p>
      </dsp:txBody>
      <dsp:txXfrm>
        <a:off x="12608320" y="15240694"/>
        <a:ext cx="4421627" cy="82643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10:17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10:17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438733266"/>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7" name="Connector: Elbow 286">
            <a:extLst>
              <a:ext uri="{FF2B5EF4-FFF2-40B4-BE49-F238E27FC236}">
                <a16:creationId xmlns:a16="http://schemas.microsoft.com/office/drawing/2014/main" id="{D3B4893E-774D-5B8B-488F-67ED79E184AD}"/>
              </a:ext>
            </a:extLst>
          </p:cNvPr>
          <p:cNvCxnSpPr>
            <a:cxnSpLocks/>
            <a:stCxn id="188" idx="1"/>
            <a:endCxn id="20" idx="3"/>
          </p:cNvCxnSpPr>
          <p:nvPr/>
        </p:nvCxnSpPr>
        <p:spPr>
          <a:xfrm rot="10800000">
            <a:off x="8742367" y="11209605"/>
            <a:ext cx="7186541" cy="4187439"/>
          </a:xfrm>
          <a:prstGeom prst="bentConnector3">
            <a:avLst>
              <a:gd name="adj1" fmla="val 91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5D1C2CF3-BB11-260B-F49D-2470CDC71D2D}"/>
              </a:ext>
            </a:extLst>
          </p:cNvPr>
          <p:cNvCxnSpPr>
            <a:cxnSpLocks/>
            <a:stCxn id="196" idx="1"/>
            <a:endCxn id="20" idx="3"/>
          </p:cNvCxnSpPr>
          <p:nvPr/>
        </p:nvCxnSpPr>
        <p:spPr>
          <a:xfrm rot="10800000" flipV="1">
            <a:off x="8742367" y="2020858"/>
            <a:ext cx="7186541" cy="9188745"/>
          </a:xfrm>
          <a:prstGeom prst="bentConnector3">
            <a:avLst>
              <a:gd name="adj1" fmla="val 92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0781413D-F9FE-C204-D3CD-F50AEA2B65CD}"/>
              </a:ext>
            </a:extLst>
          </p:cNvPr>
          <p:cNvCxnSpPr>
            <a:cxnSpLocks/>
            <a:stCxn id="191" idx="1"/>
            <a:endCxn id="20" idx="3"/>
          </p:cNvCxnSpPr>
          <p:nvPr/>
        </p:nvCxnSpPr>
        <p:spPr>
          <a:xfrm rot="10800000" flipV="1">
            <a:off x="8742367" y="7036928"/>
            <a:ext cx="7186541" cy="4172676"/>
          </a:xfrm>
          <a:prstGeom prst="bentConnector3">
            <a:avLst>
              <a:gd name="adj1" fmla="val 91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1F331E59-70CB-D6FD-AEBA-BC06E358F79F}"/>
              </a:ext>
            </a:extLst>
          </p:cNvPr>
          <p:cNvCxnSpPr>
            <a:cxnSpLocks/>
            <a:stCxn id="185" idx="1"/>
            <a:endCxn id="20" idx="3"/>
          </p:cNvCxnSpPr>
          <p:nvPr/>
        </p:nvCxnSpPr>
        <p:spPr>
          <a:xfrm rot="10800000" flipV="1">
            <a:off x="8742367" y="5364904"/>
            <a:ext cx="7186541" cy="5844699"/>
          </a:xfrm>
          <a:prstGeom prst="bentConnector3">
            <a:avLst>
              <a:gd name="adj1" fmla="val 91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E3D703EE-C060-DF14-D5C2-6B2111FF042C}"/>
              </a:ext>
            </a:extLst>
          </p:cNvPr>
          <p:cNvCxnSpPr>
            <a:cxnSpLocks/>
            <a:stCxn id="195" idx="1"/>
            <a:endCxn id="20" idx="3"/>
          </p:cNvCxnSpPr>
          <p:nvPr/>
        </p:nvCxnSpPr>
        <p:spPr>
          <a:xfrm rot="10800000" flipV="1">
            <a:off x="8742367" y="3692882"/>
            <a:ext cx="7186541" cy="7516722"/>
          </a:xfrm>
          <a:prstGeom prst="bentConnector3">
            <a:avLst>
              <a:gd name="adj1" fmla="val 92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788235" y="479065"/>
            <a:ext cx="2013155" cy="611441"/>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45937" y="4978151"/>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084711" y="8830624"/>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case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084711" y="15860998"/>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case performance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359725" y="11504092"/>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product return and exchanges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374224" y="13128588"/>
            <a:ext cx="2646270"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product recalls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45937" y="9994220"/>
            <a:ext cx="2011680" cy="1287928"/>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073422" y="3418884"/>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customer service operations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6414692" y="17568848"/>
            <a:ext cx="2013155" cy="611441"/>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054201" y="1460907"/>
            <a:ext cx="2683251" cy="1287928"/>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345937" y="15010289"/>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345937" y="11666243"/>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345937" y="6650174"/>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345937" y="8322197"/>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084711" y="10565640"/>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cases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085396" y="12322292"/>
            <a:ext cx="2646270"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Work on a case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084711" y="14080828"/>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Resolve a case</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a:stCxn id="199" idx="2"/>
            <a:endCxn id="98" idx="0"/>
          </p:cNvCxnSpPr>
          <p:nvPr/>
        </p:nvCxnSpPr>
        <p:spPr>
          <a:xfrm>
            <a:off x="7395827" y="2748835"/>
            <a:ext cx="6423" cy="67004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2C7190D4-8FD5-D68D-862F-549CB8A85D90}"/>
              </a:ext>
            </a:extLst>
          </p:cNvPr>
          <p:cNvSpPr/>
          <p:nvPr/>
        </p:nvSpPr>
        <p:spPr bwMode="auto">
          <a:xfrm>
            <a:off x="345937" y="13338266"/>
            <a:ext cx="2011680" cy="1287928"/>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5" name="Rectangle 4">
            <a:extLst>
              <a:ext uri="{FF2B5EF4-FFF2-40B4-BE49-F238E27FC236}">
                <a16:creationId xmlns:a16="http://schemas.microsoft.com/office/drawing/2014/main" id="{565C37F7-307B-F1DB-07C4-66E0207F4A4F}"/>
              </a:ext>
            </a:extLst>
          </p:cNvPr>
          <p:cNvSpPr/>
          <p:nvPr/>
        </p:nvSpPr>
        <p:spPr bwMode="auto">
          <a:xfrm>
            <a:off x="345937" y="16682308"/>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6" name="Rectangle 5">
            <a:extLst>
              <a:ext uri="{FF2B5EF4-FFF2-40B4-BE49-F238E27FC236}">
                <a16:creationId xmlns:a16="http://schemas.microsoft.com/office/drawing/2014/main" id="{F6B1EC08-E682-021F-E5DE-0EA1B2BE19A2}"/>
              </a:ext>
            </a:extLst>
          </p:cNvPr>
          <p:cNvSpPr/>
          <p:nvPr/>
        </p:nvSpPr>
        <p:spPr bwMode="auto">
          <a:xfrm>
            <a:off x="345937" y="3306128"/>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7" name="Rectangle 6">
            <a:extLst>
              <a:ext uri="{FF2B5EF4-FFF2-40B4-BE49-F238E27FC236}">
                <a16:creationId xmlns:a16="http://schemas.microsoft.com/office/drawing/2014/main" id="{D1814338-6317-E462-95C8-891FC5F67F84}"/>
              </a:ext>
            </a:extLst>
          </p:cNvPr>
          <p:cNvSpPr/>
          <p:nvPr/>
        </p:nvSpPr>
        <p:spPr bwMode="auto">
          <a:xfrm>
            <a:off x="345937" y="1634105"/>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0"/>
          </p:cNvCxnSpPr>
          <p:nvPr/>
        </p:nvCxnSpPr>
        <p:spPr>
          <a:xfrm>
            <a:off x="4801390" y="784786"/>
            <a:ext cx="2594437" cy="67612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DAEF167-7164-8B84-C4D2-13BD13025A0A}"/>
              </a:ext>
            </a:extLst>
          </p:cNvPr>
          <p:cNvCxnSpPr>
            <a:cxnSpLocks/>
            <a:stCxn id="14" idx="1"/>
            <a:endCxn id="15" idx="1"/>
          </p:cNvCxnSpPr>
          <p:nvPr/>
        </p:nvCxnSpPr>
        <p:spPr>
          <a:xfrm rot="10800000" flipV="1">
            <a:off x="345937" y="784785"/>
            <a:ext cx="2442298" cy="4837329"/>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345937" y="784785"/>
            <a:ext cx="2442298" cy="1493283"/>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C4AEEF3-56C3-9C59-9C55-4FBDFFB70DFF}"/>
              </a:ext>
            </a:extLst>
          </p:cNvPr>
          <p:cNvCxnSpPr>
            <a:cxnSpLocks/>
            <a:stCxn id="14" idx="1"/>
            <a:endCxn id="201" idx="1"/>
          </p:cNvCxnSpPr>
          <p:nvPr/>
        </p:nvCxnSpPr>
        <p:spPr>
          <a:xfrm rot="10800000" flipV="1">
            <a:off x="345937" y="784785"/>
            <a:ext cx="2442298" cy="11525421"/>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595FA6C-B4B4-404D-A551-7DD83DF8F450}"/>
              </a:ext>
            </a:extLst>
          </p:cNvPr>
          <p:cNvCxnSpPr>
            <a:cxnSpLocks/>
            <a:stCxn id="14" idx="1"/>
            <a:endCxn id="6" idx="1"/>
          </p:cNvCxnSpPr>
          <p:nvPr/>
        </p:nvCxnSpPr>
        <p:spPr>
          <a:xfrm rot="10800000" flipV="1">
            <a:off x="345937" y="784786"/>
            <a:ext cx="2442298" cy="3165306"/>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345937" y="784786"/>
            <a:ext cx="2442298" cy="6509352"/>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896B5115-2F21-771D-EF6D-91B1C3935E0D}"/>
              </a:ext>
            </a:extLst>
          </p:cNvPr>
          <p:cNvCxnSpPr>
            <a:cxnSpLocks/>
            <a:stCxn id="14" idx="1"/>
            <a:endCxn id="3" idx="1"/>
          </p:cNvCxnSpPr>
          <p:nvPr/>
        </p:nvCxnSpPr>
        <p:spPr>
          <a:xfrm rot="10800000" flipV="1">
            <a:off x="345937" y="784785"/>
            <a:ext cx="2442298" cy="8181375"/>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193C3776-CFE9-1163-1317-5D5BFCAC96BE}"/>
              </a:ext>
            </a:extLst>
          </p:cNvPr>
          <p:cNvCxnSpPr>
            <a:cxnSpLocks/>
            <a:stCxn id="14" idx="1"/>
            <a:endCxn id="96" idx="1"/>
          </p:cNvCxnSpPr>
          <p:nvPr/>
        </p:nvCxnSpPr>
        <p:spPr>
          <a:xfrm rot="10800000" flipV="1">
            <a:off x="345937" y="784786"/>
            <a:ext cx="2442298" cy="9853398"/>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A1B97A2-BBD6-E176-FDE6-A74558B5A322}"/>
              </a:ext>
            </a:extLst>
          </p:cNvPr>
          <p:cNvCxnSpPr>
            <a:cxnSpLocks/>
            <a:stCxn id="14" idx="1"/>
            <a:endCxn id="252" idx="1"/>
          </p:cNvCxnSpPr>
          <p:nvPr/>
        </p:nvCxnSpPr>
        <p:spPr>
          <a:xfrm rot="10800000" flipV="1">
            <a:off x="345937" y="784786"/>
            <a:ext cx="2442298" cy="13197444"/>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8899FD1-2FFF-07E9-1FC2-98A49B3F6B69}"/>
              </a:ext>
            </a:extLst>
          </p:cNvPr>
          <p:cNvCxnSpPr>
            <a:stCxn id="14" idx="1"/>
            <a:endCxn id="200" idx="1"/>
          </p:cNvCxnSpPr>
          <p:nvPr/>
        </p:nvCxnSpPr>
        <p:spPr>
          <a:xfrm rot="10800000" flipV="1">
            <a:off x="345937" y="784785"/>
            <a:ext cx="2442298" cy="14869467"/>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9D40876-0795-CE54-C0F8-3780514550AA}"/>
              </a:ext>
            </a:extLst>
          </p:cNvPr>
          <p:cNvCxnSpPr>
            <a:cxnSpLocks/>
            <a:stCxn id="14" idx="1"/>
            <a:endCxn id="5" idx="1"/>
          </p:cNvCxnSpPr>
          <p:nvPr/>
        </p:nvCxnSpPr>
        <p:spPr>
          <a:xfrm rot="10800000" flipV="1">
            <a:off x="345937" y="784786"/>
            <a:ext cx="2442298" cy="16541486"/>
          </a:xfrm>
          <a:prstGeom prst="bentConnector3">
            <a:avLst>
              <a:gd name="adj1" fmla="val 10936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stCxn id="83" idx="2"/>
            <a:endCxn id="20" idx="0"/>
          </p:cNvCxnSpPr>
          <p:nvPr/>
        </p:nvCxnSpPr>
        <p:spPr>
          <a:xfrm>
            <a:off x="7413539" y="10118552"/>
            <a:ext cx="0" cy="44708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stCxn id="20" idx="2"/>
            <a:endCxn id="22" idx="0"/>
          </p:cNvCxnSpPr>
          <p:nvPr/>
        </p:nvCxnSpPr>
        <p:spPr>
          <a:xfrm flipH="1">
            <a:off x="7408531" y="11853568"/>
            <a:ext cx="5008" cy="46872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stCxn id="22" idx="2"/>
            <a:endCxn id="158" idx="0"/>
          </p:cNvCxnSpPr>
          <p:nvPr/>
        </p:nvCxnSpPr>
        <p:spPr>
          <a:xfrm>
            <a:off x="7408531" y="13610220"/>
            <a:ext cx="5008" cy="47060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ED8154D-E25F-7B70-BE21-92690741EC5E}"/>
              </a:ext>
            </a:extLst>
          </p:cNvPr>
          <p:cNvCxnSpPr>
            <a:stCxn id="158" idx="2"/>
            <a:endCxn id="85" idx="0"/>
          </p:cNvCxnSpPr>
          <p:nvPr/>
        </p:nvCxnSpPr>
        <p:spPr>
          <a:xfrm>
            <a:off x="7413539" y="15368756"/>
            <a:ext cx="0" cy="49224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17B46162-3661-8A10-A505-C57F7291720E}"/>
              </a:ext>
            </a:extLst>
          </p:cNvPr>
          <p:cNvCxnSpPr>
            <a:stCxn id="22" idx="3"/>
            <a:endCxn id="86" idx="1"/>
          </p:cNvCxnSpPr>
          <p:nvPr/>
        </p:nvCxnSpPr>
        <p:spPr>
          <a:xfrm flipV="1">
            <a:off x="8731666" y="12148056"/>
            <a:ext cx="628059" cy="818200"/>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73B8A0C0-9D2D-3831-4EF6-1958B12C6157}"/>
              </a:ext>
            </a:extLst>
          </p:cNvPr>
          <p:cNvCxnSpPr>
            <a:stCxn id="22" idx="3"/>
            <a:endCxn id="87" idx="1"/>
          </p:cNvCxnSpPr>
          <p:nvPr/>
        </p:nvCxnSpPr>
        <p:spPr>
          <a:xfrm>
            <a:off x="8731666" y="12966256"/>
            <a:ext cx="642558" cy="806296"/>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83" idx="1"/>
          </p:cNvCxnSpPr>
          <p:nvPr/>
        </p:nvCxnSpPr>
        <p:spPr>
          <a:xfrm>
            <a:off x="2359093" y="2278069"/>
            <a:ext cx="3725618" cy="7196519"/>
          </a:xfrm>
          <a:prstGeom prst="bentConnector3">
            <a:avLst>
              <a:gd name="adj1" fmla="val 1349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8C0FD113-285B-0264-4404-2A18DD934E7D}"/>
              </a:ext>
            </a:extLst>
          </p:cNvPr>
          <p:cNvCxnSpPr>
            <a:cxnSpLocks/>
            <a:stCxn id="6" idx="3"/>
            <a:endCxn id="83" idx="1"/>
          </p:cNvCxnSpPr>
          <p:nvPr/>
        </p:nvCxnSpPr>
        <p:spPr>
          <a:xfrm>
            <a:off x="2359093" y="3950092"/>
            <a:ext cx="3725618" cy="5524496"/>
          </a:xfrm>
          <a:prstGeom prst="bentConnector3">
            <a:avLst>
              <a:gd name="adj1" fmla="val 1349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DC9731AF-0E7F-153C-DEC9-40ADA92146D1}"/>
              </a:ext>
            </a:extLst>
          </p:cNvPr>
          <p:cNvCxnSpPr>
            <a:cxnSpLocks/>
            <a:stCxn id="15" idx="3"/>
            <a:endCxn id="83" idx="1"/>
          </p:cNvCxnSpPr>
          <p:nvPr/>
        </p:nvCxnSpPr>
        <p:spPr>
          <a:xfrm>
            <a:off x="2359093" y="5622115"/>
            <a:ext cx="3725618" cy="3852473"/>
          </a:xfrm>
          <a:prstGeom prst="bentConnector3">
            <a:avLst>
              <a:gd name="adj1" fmla="val 1349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64E62F06-E85E-7445-49A5-BC7DF37DB24D}"/>
              </a:ext>
            </a:extLst>
          </p:cNvPr>
          <p:cNvCxnSpPr>
            <a:cxnSpLocks/>
            <a:stCxn id="2" idx="3"/>
            <a:endCxn id="83" idx="1"/>
          </p:cNvCxnSpPr>
          <p:nvPr/>
        </p:nvCxnSpPr>
        <p:spPr>
          <a:xfrm>
            <a:off x="2359093" y="7294138"/>
            <a:ext cx="3725618" cy="2180450"/>
          </a:xfrm>
          <a:prstGeom prst="bentConnector3">
            <a:avLst>
              <a:gd name="adj1" fmla="val 1334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B7F76840-FA91-4D49-BB44-8A9FD0F43B3B}"/>
              </a:ext>
            </a:extLst>
          </p:cNvPr>
          <p:cNvCxnSpPr>
            <a:cxnSpLocks/>
            <a:stCxn id="3" idx="3"/>
            <a:endCxn id="83" idx="1"/>
          </p:cNvCxnSpPr>
          <p:nvPr/>
        </p:nvCxnSpPr>
        <p:spPr>
          <a:xfrm>
            <a:off x="2359093" y="8966161"/>
            <a:ext cx="3725618" cy="508427"/>
          </a:xfrm>
          <a:prstGeom prst="bentConnector3">
            <a:avLst>
              <a:gd name="adj1" fmla="val 1349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D69EF8EE-A5B6-3E93-0155-FBAE0A45C2E7}"/>
              </a:ext>
            </a:extLst>
          </p:cNvPr>
          <p:cNvCxnSpPr>
            <a:cxnSpLocks/>
            <a:stCxn id="96" idx="3"/>
            <a:endCxn id="83" idx="1"/>
          </p:cNvCxnSpPr>
          <p:nvPr/>
        </p:nvCxnSpPr>
        <p:spPr>
          <a:xfrm flipV="1">
            <a:off x="2357617" y="9474588"/>
            <a:ext cx="3727094" cy="1163596"/>
          </a:xfrm>
          <a:prstGeom prst="bentConnector3">
            <a:avLst>
              <a:gd name="adj1" fmla="val 1351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F3E55FCA-7258-264A-9198-5A148D8A288D}"/>
              </a:ext>
            </a:extLst>
          </p:cNvPr>
          <p:cNvCxnSpPr>
            <a:cxnSpLocks/>
            <a:stCxn id="201" idx="3"/>
            <a:endCxn id="83" idx="1"/>
          </p:cNvCxnSpPr>
          <p:nvPr/>
        </p:nvCxnSpPr>
        <p:spPr>
          <a:xfrm flipV="1">
            <a:off x="2359093" y="9474588"/>
            <a:ext cx="3725618" cy="2835619"/>
          </a:xfrm>
          <a:prstGeom prst="bentConnector3">
            <a:avLst>
              <a:gd name="adj1" fmla="val 13418"/>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41AA5029-F5EE-F3C2-06FC-94E097088A06}"/>
              </a:ext>
            </a:extLst>
          </p:cNvPr>
          <p:cNvCxnSpPr>
            <a:cxnSpLocks/>
            <a:stCxn id="252" idx="3"/>
            <a:endCxn id="83" idx="1"/>
          </p:cNvCxnSpPr>
          <p:nvPr/>
        </p:nvCxnSpPr>
        <p:spPr>
          <a:xfrm flipV="1">
            <a:off x="2357617" y="9474588"/>
            <a:ext cx="3727094" cy="4507642"/>
          </a:xfrm>
          <a:prstGeom prst="bentConnector3">
            <a:avLst>
              <a:gd name="adj1" fmla="val 1343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90DC2EE6-A92D-A6B2-7298-A461C4598B79}"/>
              </a:ext>
            </a:extLst>
          </p:cNvPr>
          <p:cNvCxnSpPr>
            <a:cxnSpLocks/>
            <a:stCxn id="200" idx="3"/>
            <a:endCxn id="83" idx="1"/>
          </p:cNvCxnSpPr>
          <p:nvPr/>
        </p:nvCxnSpPr>
        <p:spPr>
          <a:xfrm flipV="1">
            <a:off x="2359093" y="9474588"/>
            <a:ext cx="3725618" cy="6179665"/>
          </a:xfrm>
          <a:prstGeom prst="bentConnector3">
            <a:avLst>
              <a:gd name="adj1" fmla="val 1349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17FC62B1-D781-A33D-DE40-B358D6503B90}"/>
              </a:ext>
            </a:extLst>
          </p:cNvPr>
          <p:cNvCxnSpPr>
            <a:cxnSpLocks/>
            <a:stCxn id="5" idx="3"/>
            <a:endCxn id="83" idx="1"/>
          </p:cNvCxnSpPr>
          <p:nvPr/>
        </p:nvCxnSpPr>
        <p:spPr>
          <a:xfrm flipV="1">
            <a:off x="2359093" y="9474588"/>
            <a:ext cx="3725618" cy="7851684"/>
          </a:xfrm>
          <a:prstGeom prst="bentConnector3">
            <a:avLst>
              <a:gd name="adj1" fmla="val 13418"/>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5928907" y="4720941"/>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87" name="Rectangle 186">
            <a:extLst>
              <a:ext uri="{FF2B5EF4-FFF2-40B4-BE49-F238E27FC236}">
                <a16:creationId xmlns:a16="http://schemas.microsoft.com/office/drawing/2014/main" id="{FEF8269B-0159-887F-1DCA-5344834B94FC}"/>
              </a:ext>
            </a:extLst>
          </p:cNvPr>
          <p:cNvSpPr/>
          <p:nvPr/>
        </p:nvSpPr>
        <p:spPr bwMode="auto">
          <a:xfrm>
            <a:off x="15928907" y="9737010"/>
            <a:ext cx="2011680" cy="1287928"/>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88" name="Rectangle 187">
            <a:extLst>
              <a:ext uri="{FF2B5EF4-FFF2-40B4-BE49-F238E27FC236}">
                <a16:creationId xmlns:a16="http://schemas.microsoft.com/office/drawing/2014/main" id="{6ABF3FB4-E3BF-646D-82FA-A8D96E86BD10}"/>
              </a:ext>
            </a:extLst>
          </p:cNvPr>
          <p:cNvSpPr/>
          <p:nvPr/>
        </p:nvSpPr>
        <p:spPr bwMode="auto">
          <a:xfrm>
            <a:off x="15928907" y="14753079"/>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90" name="Rectangle 189">
            <a:extLst>
              <a:ext uri="{FF2B5EF4-FFF2-40B4-BE49-F238E27FC236}">
                <a16:creationId xmlns:a16="http://schemas.microsoft.com/office/drawing/2014/main" id="{D53BBAB5-3D9D-BDCC-5F0F-8ACA9B5D7B23}"/>
              </a:ext>
            </a:extLst>
          </p:cNvPr>
          <p:cNvSpPr/>
          <p:nvPr/>
        </p:nvSpPr>
        <p:spPr bwMode="auto">
          <a:xfrm>
            <a:off x="15928907" y="11409033"/>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191" name="Rectangle 190">
            <a:extLst>
              <a:ext uri="{FF2B5EF4-FFF2-40B4-BE49-F238E27FC236}">
                <a16:creationId xmlns:a16="http://schemas.microsoft.com/office/drawing/2014/main" id="{4958876F-9270-46C6-115A-3CBE9F18C8FB}"/>
              </a:ext>
            </a:extLst>
          </p:cNvPr>
          <p:cNvSpPr/>
          <p:nvPr/>
        </p:nvSpPr>
        <p:spPr bwMode="auto">
          <a:xfrm>
            <a:off x="15928907" y="6392964"/>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92" name="Rectangle 191">
            <a:extLst>
              <a:ext uri="{FF2B5EF4-FFF2-40B4-BE49-F238E27FC236}">
                <a16:creationId xmlns:a16="http://schemas.microsoft.com/office/drawing/2014/main" id="{30E809F4-C5E6-B098-1911-6951069F93F4}"/>
              </a:ext>
            </a:extLst>
          </p:cNvPr>
          <p:cNvSpPr/>
          <p:nvPr/>
        </p:nvSpPr>
        <p:spPr bwMode="auto">
          <a:xfrm>
            <a:off x="15928907" y="8064987"/>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193" name="Rectangle 192">
            <a:extLst>
              <a:ext uri="{FF2B5EF4-FFF2-40B4-BE49-F238E27FC236}">
                <a16:creationId xmlns:a16="http://schemas.microsoft.com/office/drawing/2014/main" id="{81BFA077-9414-B96A-9777-35919D0E5F0B}"/>
              </a:ext>
            </a:extLst>
          </p:cNvPr>
          <p:cNvSpPr/>
          <p:nvPr/>
        </p:nvSpPr>
        <p:spPr bwMode="auto">
          <a:xfrm>
            <a:off x="15928907" y="13081056"/>
            <a:ext cx="2011680" cy="1287928"/>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4" name="Rectangle 193">
            <a:extLst>
              <a:ext uri="{FF2B5EF4-FFF2-40B4-BE49-F238E27FC236}">
                <a16:creationId xmlns:a16="http://schemas.microsoft.com/office/drawing/2014/main" id="{4DB075E1-7869-2C3A-7793-DB13B5CEF3E7}"/>
              </a:ext>
            </a:extLst>
          </p:cNvPr>
          <p:cNvSpPr/>
          <p:nvPr/>
        </p:nvSpPr>
        <p:spPr bwMode="auto">
          <a:xfrm>
            <a:off x="15928907" y="16425098"/>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5928907" y="3048918"/>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5928907" y="1376895"/>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197" name="Rectangle 196">
            <a:extLst>
              <a:ext uri="{FF2B5EF4-FFF2-40B4-BE49-F238E27FC236}">
                <a16:creationId xmlns:a16="http://schemas.microsoft.com/office/drawing/2014/main" id="{F11A21F8-FAB2-5046-ED1A-D1772868BC25}"/>
              </a:ext>
            </a:extLst>
          </p:cNvPr>
          <p:cNvSpPr/>
          <p:nvPr/>
        </p:nvSpPr>
        <p:spPr bwMode="auto">
          <a:xfrm>
            <a:off x="12680802" y="12307155"/>
            <a:ext cx="2013156" cy="128792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cxnSp>
        <p:nvCxnSpPr>
          <p:cNvPr id="203" name="Connector: Elbow 202">
            <a:extLst>
              <a:ext uri="{FF2B5EF4-FFF2-40B4-BE49-F238E27FC236}">
                <a16:creationId xmlns:a16="http://schemas.microsoft.com/office/drawing/2014/main" id="{905B8F43-7A7E-56AF-26C6-2479904DB1C6}"/>
              </a:ext>
            </a:extLst>
          </p:cNvPr>
          <p:cNvCxnSpPr>
            <a:cxnSpLocks/>
            <a:stCxn id="83" idx="3"/>
            <a:endCxn id="196" idx="1"/>
          </p:cNvCxnSpPr>
          <p:nvPr/>
        </p:nvCxnSpPr>
        <p:spPr>
          <a:xfrm flipV="1">
            <a:off x="8742366" y="2020859"/>
            <a:ext cx="7186541" cy="7453729"/>
          </a:xfrm>
          <a:prstGeom prst="bentConnector3">
            <a:avLst>
              <a:gd name="adj1" fmla="val 9078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FD39E76F-8DF4-CBE4-86E4-C051DA435364}"/>
              </a:ext>
            </a:extLst>
          </p:cNvPr>
          <p:cNvCxnSpPr>
            <a:cxnSpLocks/>
            <a:stCxn id="83" idx="3"/>
            <a:endCxn id="195" idx="1"/>
          </p:cNvCxnSpPr>
          <p:nvPr/>
        </p:nvCxnSpPr>
        <p:spPr>
          <a:xfrm flipV="1">
            <a:off x="8742366" y="3692882"/>
            <a:ext cx="7186541" cy="5781706"/>
          </a:xfrm>
          <a:prstGeom prst="bentConnector3">
            <a:avLst>
              <a:gd name="adj1" fmla="val 907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18CA7DEA-66FF-96CE-FD9A-3CEFDBC20136}"/>
              </a:ext>
            </a:extLst>
          </p:cNvPr>
          <p:cNvCxnSpPr>
            <a:cxnSpLocks/>
            <a:stCxn id="83" idx="3"/>
            <a:endCxn id="185" idx="1"/>
          </p:cNvCxnSpPr>
          <p:nvPr/>
        </p:nvCxnSpPr>
        <p:spPr>
          <a:xfrm flipV="1">
            <a:off x="8742366" y="5364905"/>
            <a:ext cx="7186541" cy="4109683"/>
          </a:xfrm>
          <a:prstGeom prst="bentConnector3">
            <a:avLst>
              <a:gd name="adj1" fmla="val 908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690D8667-C733-2F3D-1DC9-321B1A82DB65}"/>
              </a:ext>
            </a:extLst>
          </p:cNvPr>
          <p:cNvCxnSpPr>
            <a:cxnSpLocks/>
            <a:stCxn id="83" idx="3"/>
            <a:endCxn id="191" idx="1"/>
          </p:cNvCxnSpPr>
          <p:nvPr/>
        </p:nvCxnSpPr>
        <p:spPr>
          <a:xfrm flipV="1">
            <a:off x="8742366" y="7036928"/>
            <a:ext cx="7186541" cy="2437660"/>
          </a:xfrm>
          <a:prstGeom prst="bentConnector3">
            <a:avLst>
              <a:gd name="adj1" fmla="val 9096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E9248C3C-EAA4-E6BB-0FD6-6241AACA1534}"/>
              </a:ext>
            </a:extLst>
          </p:cNvPr>
          <p:cNvCxnSpPr>
            <a:cxnSpLocks/>
            <a:stCxn id="83" idx="3"/>
            <a:endCxn id="187" idx="1"/>
          </p:cNvCxnSpPr>
          <p:nvPr/>
        </p:nvCxnSpPr>
        <p:spPr>
          <a:xfrm>
            <a:off x="8742366" y="9474588"/>
            <a:ext cx="7186541" cy="906386"/>
          </a:xfrm>
          <a:prstGeom prst="bentConnector3">
            <a:avLst>
              <a:gd name="adj1" fmla="val 908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9460C52C-57AA-E78D-913E-A350F86A50E4}"/>
              </a:ext>
            </a:extLst>
          </p:cNvPr>
          <p:cNvCxnSpPr>
            <a:cxnSpLocks/>
            <a:stCxn id="83" idx="3"/>
            <a:endCxn id="190" idx="1"/>
          </p:cNvCxnSpPr>
          <p:nvPr/>
        </p:nvCxnSpPr>
        <p:spPr>
          <a:xfrm>
            <a:off x="8742366" y="9474588"/>
            <a:ext cx="7186541" cy="2578409"/>
          </a:xfrm>
          <a:prstGeom prst="bentConnector3">
            <a:avLst>
              <a:gd name="adj1" fmla="val 907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0263215-59D8-AE01-978D-E6AC1F2DFE1C}"/>
              </a:ext>
            </a:extLst>
          </p:cNvPr>
          <p:cNvCxnSpPr>
            <a:cxnSpLocks/>
            <a:stCxn id="83" idx="3"/>
            <a:endCxn id="192" idx="1"/>
          </p:cNvCxnSpPr>
          <p:nvPr/>
        </p:nvCxnSpPr>
        <p:spPr>
          <a:xfrm flipV="1">
            <a:off x="8742366" y="8708951"/>
            <a:ext cx="7186541" cy="765637"/>
          </a:xfrm>
          <a:prstGeom prst="bentConnector3">
            <a:avLst>
              <a:gd name="adj1" fmla="val 908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A36C7562-C60C-02CA-5C0A-22CE94160B2E}"/>
              </a:ext>
            </a:extLst>
          </p:cNvPr>
          <p:cNvCxnSpPr>
            <a:cxnSpLocks/>
            <a:stCxn id="83" idx="3"/>
            <a:endCxn id="193" idx="1"/>
          </p:cNvCxnSpPr>
          <p:nvPr/>
        </p:nvCxnSpPr>
        <p:spPr>
          <a:xfrm>
            <a:off x="8742366" y="9474588"/>
            <a:ext cx="7186541" cy="4250432"/>
          </a:xfrm>
          <a:prstGeom prst="bentConnector3">
            <a:avLst>
              <a:gd name="adj1" fmla="val 908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4A335F56-C464-42BE-711E-F65F3426E6C1}"/>
              </a:ext>
            </a:extLst>
          </p:cNvPr>
          <p:cNvCxnSpPr>
            <a:cxnSpLocks/>
            <a:stCxn id="83" idx="3"/>
            <a:endCxn id="188" idx="1"/>
          </p:cNvCxnSpPr>
          <p:nvPr/>
        </p:nvCxnSpPr>
        <p:spPr>
          <a:xfrm>
            <a:off x="8742366" y="9474588"/>
            <a:ext cx="7186541" cy="5922455"/>
          </a:xfrm>
          <a:prstGeom prst="bentConnector3">
            <a:avLst>
              <a:gd name="adj1" fmla="val 908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ED725E8B-A2E0-DDCA-6D9A-6EC3A97AD643}"/>
              </a:ext>
            </a:extLst>
          </p:cNvPr>
          <p:cNvCxnSpPr>
            <a:cxnSpLocks/>
            <a:stCxn id="83" idx="3"/>
            <a:endCxn id="194" idx="1"/>
          </p:cNvCxnSpPr>
          <p:nvPr/>
        </p:nvCxnSpPr>
        <p:spPr>
          <a:xfrm>
            <a:off x="8742366" y="9474588"/>
            <a:ext cx="7186541" cy="7594474"/>
          </a:xfrm>
          <a:prstGeom prst="bentConnector3">
            <a:avLst>
              <a:gd name="adj1" fmla="val 90777"/>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58F99020-CC89-22BD-D2D5-A12975A6183C}"/>
              </a:ext>
            </a:extLst>
          </p:cNvPr>
          <p:cNvCxnSpPr>
            <a:cxnSpLocks/>
            <a:stCxn id="86" idx="3"/>
            <a:endCxn id="197" idx="1"/>
          </p:cNvCxnSpPr>
          <p:nvPr/>
        </p:nvCxnSpPr>
        <p:spPr>
          <a:xfrm>
            <a:off x="12017380" y="12148056"/>
            <a:ext cx="663422" cy="8030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B1A641B1-F172-70C8-0F19-5CEE35C14548}"/>
              </a:ext>
            </a:extLst>
          </p:cNvPr>
          <p:cNvCxnSpPr>
            <a:cxnSpLocks/>
            <a:stCxn id="87" idx="3"/>
            <a:endCxn id="197" idx="1"/>
          </p:cNvCxnSpPr>
          <p:nvPr/>
        </p:nvCxnSpPr>
        <p:spPr>
          <a:xfrm flipV="1">
            <a:off x="12020494" y="12951119"/>
            <a:ext cx="660308" cy="82143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3" name="Connector: Elbow 262">
            <a:extLst>
              <a:ext uri="{FF2B5EF4-FFF2-40B4-BE49-F238E27FC236}">
                <a16:creationId xmlns:a16="http://schemas.microsoft.com/office/drawing/2014/main" id="{1F6FF48B-F369-94E5-BEFD-B8D2F9E0A292}"/>
              </a:ext>
            </a:extLst>
          </p:cNvPr>
          <p:cNvCxnSpPr>
            <a:cxnSpLocks/>
            <a:stCxn id="197" idx="2"/>
            <a:endCxn id="158" idx="3"/>
          </p:cNvCxnSpPr>
          <p:nvPr/>
        </p:nvCxnSpPr>
        <p:spPr>
          <a:xfrm rot="5400000">
            <a:off x="10650019" y="11687430"/>
            <a:ext cx="1129709" cy="494501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11D67586-43DA-77D8-EF5E-DE8D59C351FB}"/>
              </a:ext>
            </a:extLst>
          </p:cNvPr>
          <p:cNvCxnSpPr>
            <a:cxnSpLocks/>
            <a:stCxn id="192" idx="1"/>
            <a:endCxn id="20" idx="3"/>
          </p:cNvCxnSpPr>
          <p:nvPr/>
        </p:nvCxnSpPr>
        <p:spPr>
          <a:xfrm rot="10800000" flipV="1">
            <a:off x="8742367" y="8708950"/>
            <a:ext cx="7186541" cy="2500653"/>
          </a:xfrm>
          <a:prstGeom prst="bentConnector3">
            <a:avLst>
              <a:gd name="adj1" fmla="val 92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BEE0B1BB-0CE8-AA9A-BB40-B3D37ADE23C9}"/>
              </a:ext>
            </a:extLst>
          </p:cNvPr>
          <p:cNvCxnSpPr>
            <a:cxnSpLocks/>
            <a:stCxn id="187" idx="1"/>
            <a:endCxn id="20" idx="3"/>
          </p:cNvCxnSpPr>
          <p:nvPr/>
        </p:nvCxnSpPr>
        <p:spPr>
          <a:xfrm rot="10800000" flipV="1">
            <a:off x="8742367" y="10380974"/>
            <a:ext cx="7186541" cy="828630"/>
          </a:xfrm>
          <a:prstGeom prst="bentConnector3">
            <a:avLst>
              <a:gd name="adj1" fmla="val 91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39B44FCF-9338-CC7D-1AD3-6317E44AC5F8}"/>
              </a:ext>
            </a:extLst>
          </p:cNvPr>
          <p:cNvCxnSpPr>
            <a:cxnSpLocks/>
            <a:stCxn id="190" idx="1"/>
            <a:endCxn id="20" idx="3"/>
          </p:cNvCxnSpPr>
          <p:nvPr/>
        </p:nvCxnSpPr>
        <p:spPr>
          <a:xfrm rot="10800000">
            <a:off x="8742367" y="11209605"/>
            <a:ext cx="7186541" cy="843393"/>
          </a:xfrm>
          <a:prstGeom prst="bentConnector3">
            <a:avLst>
              <a:gd name="adj1" fmla="val 921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78A73CD9-0F11-66E8-B7E3-298B2F01FB71}"/>
              </a:ext>
            </a:extLst>
          </p:cNvPr>
          <p:cNvCxnSpPr>
            <a:cxnSpLocks/>
            <a:stCxn id="193" idx="1"/>
            <a:endCxn id="20" idx="3"/>
          </p:cNvCxnSpPr>
          <p:nvPr/>
        </p:nvCxnSpPr>
        <p:spPr>
          <a:xfrm rot="10800000">
            <a:off x="8742367" y="11209604"/>
            <a:ext cx="7186541" cy="2515416"/>
          </a:xfrm>
          <a:prstGeom prst="bentConnector3">
            <a:avLst>
              <a:gd name="adj1" fmla="val 918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AF885222-CA0B-25B5-E8C4-6651E75727B4}"/>
              </a:ext>
            </a:extLst>
          </p:cNvPr>
          <p:cNvCxnSpPr>
            <a:stCxn id="85" idx="2"/>
            <a:endCxn id="103" idx="0"/>
          </p:cNvCxnSpPr>
          <p:nvPr/>
        </p:nvCxnSpPr>
        <p:spPr>
          <a:xfrm>
            <a:off x="7413539" y="17148926"/>
            <a:ext cx="7731" cy="41992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Flowchart: Predefined Process 35">
            <a:extLst>
              <a:ext uri="{FF2B5EF4-FFF2-40B4-BE49-F238E27FC236}">
                <a16:creationId xmlns:a16="http://schemas.microsoft.com/office/drawing/2014/main" id="{32DC30AD-E229-7C4F-A0BD-8638A970DBAD}"/>
              </a:ext>
            </a:extLst>
          </p:cNvPr>
          <p:cNvSpPr/>
          <p:nvPr/>
        </p:nvSpPr>
        <p:spPr bwMode="auto">
          <a:xfrm>
            <a:off x="6076779" y="5272330"/>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Establish a knowledge base</a:t>
            </a:r>
          </a:p>
        </p:txBody>
      </p:sp>
      <p:cxnSp>
        <p:nvCxnSpPr>
          <p:cNvPr id="129" name="Connector: Elbow 128">
            <a:extLst>
              <a:ext uri="{FF2B5EF4-FFF2-40B4-BE49-F238E27FC236}">
                <a16:creationId xmlns:a16="http://schemas.microsoft.com/office/drawing/2014/main" id="{D5D98687-58E5-35C6-D6F0-69B116C9CEB3}"/>
              </a:ext>
            </a:extLst>
          </p:cNvPr>
          <p:cNvCxnSpPr>
            <a:cxnSpLocks/>
            <a:stCxn id="194" idx="1"/>
            <a:endCxn id="20" idx="3"/>
          </p:cNvCxnSpPr>
          <p:nvPr/>
        </p:nvCxnSpPr>
        <p:spPr>
          <a:xfrm rot="10800000">
            <a:off x="8742367" y="11209604"/>
            <a:ext cx="7186541" cy="5859458"/>
          </a:xfrm>
          <a:prstGeom prst="bentConnector3">
            <a:avLst>
              <a:gd name="adj1" fmla="val 918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70">
            <a:extLst>
              <a:ext uri="{FF2B5EF4-FFF2-40B4-BE49-F238E27FC236}">
                <a16:creationId xmlns:a16="http://schemas.microsoft.com/office/drawing/2014/main" id="{67C63556-A86C-BB3A-7AB5-73F353FE22A6}"/>
              </a:ext>
            </a:extLst>
          </p:cNvPr>
          <p:cNvCxnSpPr>
            <a:cxnSpLocks/>
            <a:stCxn id="98" idx="2"/>
            <a:endCxn id="36" idx="0"/>
          </p:cNvCxnSpPr>
          <p:nvPr/>
        </p:nvCxnSpPr>
        <p:spPr>
          <a:xfrm rot="16200000" flipH="1">
            <a:off x="7121169" y="4987892"/>
            <a:ext cx="565518" cy="335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70">
            <a:extLst>
              <a:ext uri="{FF2B5EF4-FFF2-40B4-BE49-F238E27FC236}">
                <a16:creationId xmlns:a16="http://schemas.microsoft.com/office/drawing/2014/main" id="{24B8D9C6-4E3D-9AF3-9E3F-89D1A033E22C}"/>
              </a:ext>
            </a:extLst>
          </p:cNvPr>
          <p:cNvCxnSpPr>
            <a:cxnSpLocks/>
            <a:stCxn id="36" idx="2"/>
            <a:endCxn id="137" idx="0"/>
          </p:cNvCxnSpPr>
          <p:nvPr/>
        </p:nvCxnSpPr>
        <p:spPr>
          <a:xfrm rot="16200000" flipH="1">
            <a:off x="7144129" y="6821736"/>
            <a:ext cx="524170" cy="121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Flowchart: Predefined Process 136">
            <a:extLst>
              <a:ext uri="{FF2B5EF4-FFF2-40B4-BE49-F238E27FC236}">
                <a16:creationId xmlns:a16="http://schemas.microsoft.com/office/drawing/2014/main" id="{8BC0A93A-DF5A-CA95-F810-3230F71F568C}"/>
              </a:ext>
            </a:extLst>
          </p:cNvPr>
          <p:cNvSpPr/>
          <p:nvPr/>
        </p:nvSpPr>
        <p:spPr bwMode="auto">
          <a:xfrm>
            <a:off x="6077993" y="7084428"/>
            <a:ext cx="2657655" cy="1287928"/>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Engage with customers</a:t>
            </a:r>
          </a:p>
        </p:txBody>
      </p:sp>
      <p:cxnSp>
        <p:nvCxnSpPr>
          <p:cNvPr id="140" name="Straight Arrow Connector 70">
            <a:extLst>
              <a:ext uri="{FF2B5EF4-FFF2-40B4-BE49-F238E27FC236}">
                <a16:creationId xmlns:a16="http://schemas.microsoft.com/office/drawing/2014/main" id="{0AB90884-7673-BC9D-8390-B7C2C26EA55E}"/>
              </a:ext>
            </a:extLst>
          </p:cNvPr>
          <p:cNvCxnSpPr>
            <a:cxnSpLocks/>
            <a:stCxn id="137" idx="2"/>
            <a:endCxn id="83" idx="0"/>
          </p:cNvCxnSpPr>
          <p:nvPr/>
        </p:nvCxnSpPr>
        <p:spPr>
          <a:xfrm rot="16200000" flipH="1">
            <a:off x="7181046" y="8598131"/>
            <a:ext cx="458268" cy="671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D898731-DBBF-4394-A01F-0827199319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1d596d27-e1f6-4226-8984-550c8efea889"/>
    <ds:schemaRef ds:uri="http://purl.org/dc/terms/"/>
    <ds:schemaRef ds:uri="a943df03-383b-49cb-84d6-f21e13974dfe"/>
    <ds:schemaRef ds:uri="http://schemas.microsoft.com/office/infopath/2007/PartnerControls"/>
    <ds:schemaRef ds:uri="http://schemas.microsoft.com/office/2006/documentManagement/types"/>
    <ds:schemaRef ds:uri="http://schemas.microsoft.com/sharepoint/v3"/>
    <ds:schemaRef ds:uri="http://schemas.microsoft.com/office/2006/metadata/properties"/>
    <ds:schemaRef ds:uri="http://www.w3.org/XML/1998/namespac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576</Words>
  <Application>Microsoft Office PowerPoint</Application>
  <PresentationFormat>Custom</PresentationFormat>
  <Paragraphs>90</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2023-04-21T16:18:27Z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